
<file path=[Content_Types].xml><?xml version="1.0" encoding="utf-8"?>
<Types xmlns="http://schemas.openxmlformats.org/package/2006/content-types">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3" r:id="rId7"/>
    <p:sldId id="274" r:id="rId8"/>
    <p:sldId id="262" r:id="rId9"/>
    <p:sldId id="272" r:id="rId10"/>
    <p:sldId id="269" r:id="rId11"/>
    <p:sldId id="273" r:id="rId12"/>
    <p:sldId id="275" r:id="rId13"/>
    <p:sldId id="276" r:id="rId14"/>
    <p:sldId id="277" r:id="rId15"/>
    <p:sldId id="261" r:id="rId16"/>
    <p:sldId id="264" r:id="rId17"/>
    <p:sldId id="266" r:id="rId18"/>
    <p:sldId id="267"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ideekshitha" initials="s" lastIdx="1" clrIdx="0">
    <p:extLst>
      <p:ext uri="{19B8F6BF-5375-455C-9EA6-DF929625EA0E}">
        <p15:presenceInfo xmlns:p15="http://schemas.microsoft.com/office/powerpoint/2012/main" userId="d7f7224e92a6c8f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FBCDAD-7FEE-4CB6-86F7-FE3D0DD5AA0C}" v="33" dt="2021-09-17T09:08:57.7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52" autoAdjust="0"/>
    <p:restoredTop sz="94660"/>
  </p:normalViewPr>
  <p:slideViewPr>
    <p:cSldViewPr snapToGrid="0">
      <p:cViewPr varScale="1">
        <p:scale>
          <a:sx n="86" d="100"/>
          <a:sy n="86" d="100"/>
        </p:scale>
        <p:origin x="55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deekshitha" userId="d7f7224e92a6c8f4" providerId="LiveId" clId="{FBFBCDAD-7FEE-4CB6-86F7-FE3D0DD5AA0C}"/>
    <pc:docChg chg="undo custSel addSld delSld modSld">
      <pc:chgData name="saideekshitha" userId="d7f7224e92a6c8f4" providerId="LiveId" clId="{FBFBCDAD-7FEE-4CB6-86F7-FE3D0DD5AA0C}" dt="2021-09-17T09:52:37.423" v="1626" actId="20577"/>
      <pc:docMkLst>
        <pc:docMk/>
      </pc:docMkLst>
      <pc:sldChg chg="modSp mod">
        <pc:chgData name="saideekshitha" userId="d7f7224e92a6c8f4" providerId="LiveId" clId="{FBFBCDAD-7FEE-4CB6-86F7-FE3D0DD5AA0C}" dt="2021-09-17T09:10:06.624" v="1445" actId="2711"/>
        <pc:sldMkLst>
          <pc:docMk/>
          <pc:sldMk cId="3627026464" sldId="256"/>
        </pc:sldMkLst>
        <pc:spChg chg="mod">
          <ac:chgData name="saideekshitha" userId="d7f7224e92a6c8f4" providerId="LiveId" clId="{FBFBCDAD-7FEE-4CB6-86F7-FE3D0DD5AA0C}" dt="2021-09-17T09:10:06.624" v="1445" actId="2711"/>
          <ac:spMkLst>
            <pc:docMk/>
            <pc:sldMk cId="3627026464" sldId="256"/>
            <ac:spMk id="2" creationId="{4D12CAA0-4974-40E3-8433-5F86B4443EE6}"/>
          </ac:spMkLst>
        </pc:spChg>
      </pc:sldChg>
      <pc:sldChg chg="modSp mod">
        <pc:chgData name="saideekshitha" userId="d7f7224e92a6c8f4" providerId="LiveId" clId="{FBFBCDAD-7FEE-4CB6-86F7-FE3D0DD5AA0C}" dt="2021-09-17T08:37:25.400" v="453" actId="20577"/>
        <pc:sldMkLst>
          <pc:docMk/>
          <pc:sldMk cId="1349309126" sldId="257"/>
        </pc:sldMkLst>
        <pc:spChg chg="mod">
          <ac:chgData name="saideekshitha" userId="d7f7224e92a6c8f4" providerId="LiveId" clId="{FBFBCDAD-7FEE-4CB6-86F7-FE3D0DD5AA0C}" dt="2021-09-17T08:37:25.400" v="453" actId="20577"/>
          <ac:spMkLst>
            <pc:docMk/>
            <pc:sldMk cId="1349309126" sldId="257"/>
            <ac:spMk id="3" creationId="{83915299-523A-4AAA-A2E8-03190B0DABD8}"/>
          </ac:spMkLst>
        </pc:spChg>
      </pc:sldChg>
      <pc:sldChg chg="modSp mod">
        <pc:chgData name="saideekshitha" userId="d7f7224e92a6c8f4" providerId="LiveId" clId="{FBFBCDAD-7FEE-4CB6-86F7-FE3D0DD5AA0C}" dt="2021-09-17T09:12:01.055" v="1585" actId="2711"/>
        <pc:sldMkLst>
          <pc:docMk/>
          <pc:sldMk cId="423059625" sldId="259"/>
        </pc:sldMkLst>
        <pc:spChg chg="mod">
          <ac:chgData name="saideekshitha" userId="d7f7224e92a6c8f4" providerId="LiveId" clId="{FBFBCDAD-7FEE-4CB6-86F7-FE3D0DD5AA0C}" dt="2021-09-17T09:12:01.055" v="1585" actId="2711"/>
          <ac:spMkLst>
            <pc:docMk/>
            <pc:sldMk cId="423059625" sldId="259"/>
            <ac:spMk id="58" creationId="{D3456951-3691-48BD-8770-81024CD32181}"/>
          </ac:spMkLst>
        </pc:spChg>
      </pc:sldChg>
      <pc:sldChg chg="modSp mod">
        <pc:chgData name="saideekshitha" userId="d7f7224e92a6c8f4" providerId="LiveId" clId="{FBFBCDAD-7FEE-4CB6-86F7-FE3D0DD5AA0C}" dt="2021-09-17T09:11:45.786" v="1584" actId="2711"/>
        <pc:sldMkLst>
          <pc:docMk/>
          <pc:sldMk cId="1429336989" sldId="260"/>
        </pc:sldMkLst>
        <pc:spChg chg="mod">
          <ac:chgData name="saideekshitha" userId="d7f7224e92a6c8f4" providerId="LiveId" clId="{FBFBCDAD-7FEE-4CB6-86F7-FE3D0DD5AA0C}" dt="2021-09-17T09:11:45.786" v="1584" actId="2711"/>
          <ac:spMkLst>
            <pc:docMk/>
            <pc:sldMk cId="1429336989" sldId="260"/>
            <ac:spMk id="6" creationId="{3FA16093-6584-49EE-8EBD-F511E731F2D2}"/>
          </ac:spMkLst>
        </pc:spChg>
      </pc:sldChg>
      <pc:sldChg chg="modSp mod">
        <pc:chgData name="saideekshitha" userId="d7f7224e92a6c8f4" providerId="LiveId" clId="{FBFBCDAD-7FEE-4CB6-86F7-FE3D0DD5AA0C}" dt="2021-09-17T09:12:25.057" v="1586" actId="2711"/>
        <pc:sldMkLst>
          <pc:docMk/>
          <pc:sldMk cId="736384585" sldId="262"/>
        </pc:sldMkLst>
        <pc:spChg chg="mod">
          <ac:chgData name="saideekshitha" userId="d7f7224e92a6c8f4" providerId="LiveId" clId="{FBFBCDAD-7FEE-4CB6-86F7-FE3D0DD5AA0C}" dt="2021-09-17T09:12:25.057" v="1586" actId="2711"/>
          <ac:spMkLst>
            <pc:docMk/>
            <pc:sldMk cId="736384585" sldId="262"/>
            <ac:spMk id="2" creationId="{28FAA608-7B40-41F9-8779-1AF7FCB8F98A}"/>
          </ac:spMkLst>
        </pc:spChg>
      </pc:sldChg>
      <pc:sldChg chg="modSp mod">
        <pc:chgData name="saideekshitha" userId="d7f7224e92a6c8f4" providerId="LiveId" clId="{FBFBCDAD-7FEE-4CB6-86F7-FE3D0DD5AA0C}" dt="2021-09-17T08:40:34.625" v="455" actId="2711"/>
        <pc:sldMkLst>
          <pc:docMk/>
          <pc:sldMk cId="3080747234" sldId="263"/>
        </pc:sldMkLst>
        <pc:spChg chg="mod">
          <ac:chgData name="saideekshitha" userId="d7f7224e92a6c8f4" providerId="LiveId" clId="{FBFBCDAD-7FEE-4CB6-86F7-FE3D0DD5AA0C}" dt="2021-09-17T08:40:34.625" v="455" actId="2711"/>
          <ac:spMkLst>
            <pc:docMk/>
            <pc:sldMk cId="3080747234" sldId="263"/>
            <ac:spMk id="2" creationId="{2987F4B3-06B8-4C48-813C-47273055152E}"/>
          </ac:spMkLst>
        </pc:spChg>
      </pc:sldChg>
      <pc:sldChg chg="modSp mod">
        <pc:chgData name="saideekshitha" userId="d7f7224e92a6c8f4" providerId="LiveId" clId="{FBFBCDAD-7FEE-4CB6-86F7-FE3D0DD5AA0C}" dt="2021-09-17T09:51:47.295" v="1624" actId="5793"/>
        <pc:sldMkLst>
          <pc:docMk/>
          <pc:sldMk cId="530770088" sldId="264"/>
        </pc:sldMkLst>
        <pc:spChg chg="mod">
          <ac:chgData name="saideekshitha" userId="d7f7224e92a6c8f4" providerId="LiveId" clId="{FBFBCDAD-7FEE-4CB6-86F7-FE3D0DD5AA0C}" dt="2021-09-17T09:51:47.295" v="1624" actId="5793"/>
          <ac:spMkLst>
            <pc:docMk/>
            <pc:sldMk cId="530770088" sldId="264"/>
            <ac:spMk id="3" creationId="{8740CE99-5281-41A9-80F7-479E5AEB9FF6}"/>
          </ac:spMkLst>
        </pc:spChg>
      </pc:sldChg>
      <pc:sldChg chg="modSp mod">
        <pc:chgData name="saideekshitha" userId="d7f7224e92a6c8f4" providerId="LiveId" clId="{FBFBCDAD-7FEE-4CB6-86F7-FE3D0DD5AA0C}" dt="2021-09-17T09:52:37.423" v="1626" actId="20577"/>
        <pc:sldMkLst>
          <pc:docMk/>
          <pc:sldMk cId="1790905724" sldId="266"/>
        </pc:sldMkLst>
        <pc:spChg chg="mod">
          <ac:chgData name="saideekshitha" userId="d7f7224e92a6c8f4" providerId="LiveId" clId="{FBFBCDAD-7FEE-4CB6-86F7-FE3D0DD5AA0C}" dt="2021-09-17T09:52:37.423" v="1626" actId="20577"/>
          <ac:spMkLst>
            <pc:docMk/>
            <pc:sldMk cId="1790905724" sldId="266"/>
            <ac:spMk id="3" creationId="{20B60B34-15B2-4EB9-80DE-2A4C6C9BC759}"/>
          </ac:spMkLst>
        </pc:spChg>
      </pc:sldChg>
      <pc:sldChg chg="modSp mod">
        <pc:chgData name="saideekshitha" userId="d7f7224e92a6c8f4" providerId="LiveId" clId="{FBFBCDAD-7FEE-4CB6-86F7-FE3D0DD5AA0C}" dt="2021-09-17T09:32:08.943" v="1600" actId="20577"/>
        <pc:sldMkLst>
          <pc:docMk/>
          <pc:sldMk cId="2092046176" sldId="267"/>
        </pc:sldMkLst>
        <pc:spChg chg="mod">
          <ac:chgData name="saideekshitha" userId="d7f7224e92a6c8f4" providerId="LiveId" clId="{FBFBCDAD-7FEE-4CB6-86F7-FE3D0DD5AA0C}" dt="2021-09-17T09:32:08.943" v="1600" actId="20577"/>
          <ac:spMkLst>
            <pc:docMk/>
            <pc:sldMk cId="2092046176" sldId="267"/>
            <ac:spMk id="3" creationId="{0DB1A1CC-1AEB-46F3-8DD2-89E2683C7825}"/>
          </ac:spMkLst>
        </pc:spChg>
      </pc:sldChg>
      <pc:sldChg chg="addSp delSp modSp mod">
        <pc:chgData name="saideekshitha" userId="d7f7224e92a6c8f4" providerId="LiveId" clId="{FBFBCDAD-7FEE-4CB6-86F7-FE3D0DD5AA0C}" dt="2021-09-17T09:09:04.823" v="1444" actId="14100"/>
        <pc:sldMkLst>
          <pc:docMk/>
          <pc:sldMk cId="2045418282" sldId="269"/>
        </pc:sldMkLst>
        <pc:spChg chg="mod">
          <ac:chgData name="saideekshitha" userId="d7f7224e92a6c8f4" providerId="LiveId" clId="{FBFBCDAD-7FEE-4CB6-86F7-FE3D0DD5AA0C}" dt="2021-09-17T09:01:18.516" v="872"/>
          <ac:spMkLst>
            <pc:docMk/>
            <pc:sldMk cId="2045418282" sldId="269"/>
            <ac:spMk id="2" creationId="{69A7C249-E2A6-4D88-9AF0-58A26A8ED0C5}"/>
          </ac:spMkLst>
        </pc:spChg>
        <pc:spChg chg="add del mod">
          <ac:chgData name="saideekshitha" userId="d7f7224e92a6c8f4" providerId="LiveId" clId="{FBFBCDAD-7FEE-4CB6-86F7-FE3D0DD5AA0C}" dt="2021-09-17T09:07:01.744" v="1441" actId="27636"/>
          <ac:spMkLst>
            <pc:docMk/>
            <pc:sldMk cId="2045418282" sldId="269"/>
            <ac:spMk id="3" creationId="{EE8CDBB1-2CA9-40BF-82A7-BCA692EE9B5C}"/>
          </ac:spMkLst>
        </pc:spChg>
        <pc:spChg chg="add del">
          <ac:chgData name="saideekshitha" userId="d7f7224e92a6c8f4" providerId="LiveId" clId="{FBFBCDAD-7FEE-4CB6-86F7-FE3D0DD5AA0C}" dt="2021-09-17T08:51:53.087" v="592"/>
          <ac:spMkLst>
            <pc:docMk/>
            <pc:sldMk cId="2045418282" sldId="269"/>
            <ac:spMk id="4" creationId="{0EA74811-BC61-46CD-BFC3-24E882D657A1}"/>
          </ac:spMkLst>
        </pc:spChg>
        <pc:spChg chg="add del">
          <ac:chgData name="saideekshitha" userId="d7f7224e92a6c8f4" providerId="LiveId" clId="{FBFBCDAD-7FEE-4CB6-86F7-FE3D0DD5AA0C}" dt="2021-09-17T08:53:53.852" v="671"/>
          <ac:spMkLst>
            <pc:docMk/>
            <pc:sldMk cId="2045418282" sldId="269"/>
            <ac:spMk id="5" creationId="{3D6883FE-D84E-4C63-A504-CF949D86B994}"/>
          </ac:spMkLst>
        </pc:spChg>
        <pc:spChg chg="add del mod">
          <ac:chgData name="saideekshitha" userId="d7f7224e92a6c8f4" providerId="LiveId" clId="{FBFBCDAD-7FEE-4CB6-86F7-FE3D0DD5AA0C}" dt="2021-09-17T08:53:48.088" v="670" actId="478"/>
          <ac:spMkLst>
            <pc:docMk/>
            <pc:sldMk cId="2045418282" sldId="269"/>
            <ac:spMk id="6" creationId="{78ADCB23-8186-4FD3-AB41-9AF4A953D1F8}"/>
          </ac:spMkLst>
        </pc:spChg>
        <pc:spChg chg="add del">
          <ac:chgData name="saideekshitha" userId="d7f7224e92a6c8f4" providerId="LiveId" clId="{FBFBCDAD-7FEE-4CB6-86F7-FE3D0DD5AA0C}" dt="2021-09-17T08:56:10.369" v="743"/>
          <ac:spMkLst>
            <pc:docMk/>
            <pc:sldMk cId="2045418282" sldId="269"/>
            <ac:spMk id="7" creationId="{79734250-87BE-4615-91A0-438783FC282C}"/>
          </ac:spMkLst>
        </pc:spChg>
        <pc:spChg chg="add del">
          <ac:chgData name="saideekshitha" userId="d7f7224e92a6c8f4" providerId="LiveId" clId="{FBFBCDAD-7FEE-4CB6-86F7-FE3D0DD5AA0C}" dt="2021-09-17T08:56:43.682" v="762"/>
          <ac:spMkLst>
            <pc:docMk/>
            <pc:sldMk cId="2045418282" sldId="269"/>
            <ac:spMk id="8" creationId="{5FF9EAB9-61AD-49DC-9C20-B8C923D33003}"/>
          </ac:spMkLst>
        </pc:spChg>
        <pc:picChg chg="add mod">
          <ac:chgData name="saideekshitha" userId="d7f7224e92a6c8f4" providerId="LiveId" clId="{FBFBCDAD-7FEE-4CB6-86F7-FE3D0DD5AA0C}" dt="2021-09-17T09:09:04.823" v="1444" actId="14100"/>
          <ac:picMkLst>
            <pc:docMk/>
            <pc:sldMk cId="2045418282" sldId="269"/>
            <ac:picMk id="9" creationId="{4742A50E-6346-47FB-89CA-070957318226}"/>
          </ac:picMkLst>
        </pc:picChg>
      </pc:sldChg>
      <pc:sldChg chg="del">
        <pc:chgData name="saideekshitha" userId="d7f7224e92a6c8f4" providerId="LiveId" clId="{FBFBCDAD-7FEE-4CB6-86F7-FE3D0DD5AA0C}" dt="2021-09-17T08:19:21.079" v="0" actId="2696"/>
        <pc:sldMkLst>
          <pc:docMk/>
          <pc:sldMk cId="1087602881" sldId="271"/>
        </pc:sldMkLst>
      </pc:sldChg>
      <pc:sldChg chg="modSp">
        <pc:chgData name="saideekshitha" userId="d7f7224e92a6c8f4" providerId="LiveId" clId="{FBFBCDAD-7FEE-4CB6-86F7-FE3D0DD5AA0C}" dt="2021-09-17T08:39:13.906" v="454" actId="14100"/>
        <pc:sldMkLst>
          <pc:docMk/>
          <pc:sldMk cId="967581766" sldId="272"/>
        </pc:sldMkLst>
        <pc:picChg chg="mod">
          <ac:chgData name="saideekshitha" userId="d7f7224e92a6c8f4" providerId="LiveId" clId="{FBFBCDAD-7FEE-4CB6-86F7-FE3D0DD5AA0C}" dt="2021-09-17T08:39:13.906" v="454" actId="14100"/>
          <ac:picMkLst>
            <pc:docMk/>
            <pc:sldMk cId="967581766" sldId="272"/>
            <ac:picMk id="2050" creationId="{C13F0F9D-AF21-4C74-9B9C-C8203802B5E8}"/>
          </ac:picMkLst>
        </pc:picChg>
      </pc:sldChg>
      <pc:sldChg chg="addSp delSp modSp new mod">
        <pc:chgData name="saideekshitha" userId="d7f7224e92a6c8f4" providerId="LiveId" clId="{FBFBCDAD-7FEE-4CB6-86F7-FE3D0DD5AA0C}" dt="2021-09-17T09:31:34.718" v="1598" actId="20577"/>
        <pc:sldMkLst>
          <pc:docMk/>
          <pc:sldMk cId="586460205" sldId="273"/>
        </pc:sldMkLst>
        <pc:spChg chg="mod">
          <ac:chgData name="saideekshitha" userId="d7f7224e92a6c8f4" providerId="LiveId" clId="{FBFBCDAD-7FEE-4CB6-86F7-FE3D0DD5AA0C}" dt="2021-09-17T09:31:34.718" v="1598" actId="20577"/>
          <ac:spMkLst>
            <pc:docMk/>
            <pc:sldMk cId="586460205" sldId="273"/>
            <ac:spMk id="2" creationId="{9A92B5F7-12E2-43AB-8BB8-6464509C3BF1}"/>
          </ac:spMkLst>
        </pc:spChg>
        <pc:spChg chg="del mod">
          <ac:chgData name="saideekshitha" userId="d7f7224e92a6c8f4" providerId="LiveId" clId="{FBFBCDAD-7FEE-4CB6-86F7-FE3D0DD5AA0C}" dt="2021-09-17T08:44:34.887" v="461"/>
          <ac:spMkLst>
            <pc:docMk/>
            <pc:sldMk cId="586460205" sldId="273"/>
            <ac:spMk id="3" creationId="{C9ABAC64-7D7B-40E7-BD3D-FB3C0EA8631D}"/>
          </ac:spMkLst>
        </pc:spChg>
        <pc:picChg chg="add mod">
          <ac:chgData name="saideekshitha" userId="d7f7224e92a6c8f4" providerId="LiveId" clId="{FBFBCDAD-7FEE-4CB6-86F7-FE3D0DD5AA0C}" dt="2021-09-17T09:05:46.677" v="1417" actId="1076"/>
          <ac:picMkLst>
            <pc:docMk/>
            <pc:sldMk cId="586460205" sldId="273"/>
            <ac:picMk id="5" creationId="{FE5B3787-805E-47C3-9CCA-3740DB5B2E06}"/>
          </ac:picMkLst>
        </pc:picChg>
      </pc:sldChg>
      <pc:sldChg chg="addSp delSp modSp new del mod">
        <pc:chgData name="saideekshitha" userId="d7f7224e92a6c8f4" providerId="LiveId" clId="{FBFBCDAD-7FEE-4CB6-86F7-FE3D0DD5AA0C}" dt="2021-09-17T08:32:01.590" v="176" actId="680"/>
        <pc:sldMkLst>
          <pc:docMk/>
          <pc:sldMk cId="3427593029" sldId="274"/>
        </pc:sldMkLst>
        <pc:spChg chg="mod">
          <ac:chgData name="saideekshitha" userId="d7f7224e92a6c8f4" providerId="LiveId" clId="{FBFBCDAD-7FEE-4CB6-86F7-FE3D0DD5AA0C}" dt="2021-09-17T08:31:51.950" v="175"/>
          <ac:spMkLst>
            <pc:docMk/>
            <pc:sldMk cId="3427593029" sldId="274"/>
            <ac:spMk id="2" creationId="{B48FE4CE-9CBC-41A2-A974-6BF95018E960}"/>
          </ac:spMkLst>
        </pc:spChg>
        <pc:spChg chg="mod">
          <ac:chgData name="saideekshitha" userId="d7f7224e92a6c8f4" providerId="LiveId" clId="{FBFBCDAD-7FEE-4CB6-86F7-FE3D0DD5AA0C}" dt="2021-09-17T08:31:51.818" v="174"/>
          <ac:spMkLst>
            <pc:docMk/>
            <pc:sldMk cId="3427593029" sldId="274"/>
            <ac:spMk id="3" creationId="{5F056FFF-B24A-4696-8D49-E6FA8ACC7FEF}"/>
          </ac:spMkLst>
        </pc:spChg>
        <pc:spChg chg="add del mod">
          <ac:chgData name="saideekshitha" userId="d7f7224e92a6c8f4" providerId="LiveId" clId="{FBFBCDAD-7FEE-4CB6-86F7-FE3D0DD5AA0C}" dt="2021-09-17T08:31:43.368" v="171"/>
          <ac:spMkLst>
            <pc:docMk/>
            <pc:sldMk cId="3427593029" sldId="274"/>
            <ac:spMk id="4" creationId="{9B843305-14DA-4FE2-AD19-C1B573F2F28C}"/>
          </ac:spMkLst>
        </pc:spChg>
        <pc:spChg chg="add del mod">
          <ac:chgData name="saideekshitha" userId="d7f7224e92a6c8f4" providerId="LiveId" clId="{FBFBCDAD-7FEE-4CB6-86F7-FE3D0DD5AA0C}" dt="2021-09-17T08:31:40.524" v="166"/>
          <ac:spMkLst>
            <pc:docMk/>
            <pc:sldMk cId="3427593029" sldId="274"/>
            <ac:spMk id="5" creationId="{DD558A15-2193-4F74-9AC3-E5A47A5E8906}"/>
          </ac:spMkLst>
        </pc:spChg>
        <pc:spChg chg="add del">
          <ac:chgData name="saideekshitha" userId="d7f7224e92a6c8f4" providerId="LiveId" clId="{FBFBCDAD-7FEE-4CB6-86F7-FE3D0DD5AA0C}" dt="2021-09-17T08:31:51.217" v="173"/>
          <ac:spMkLst>
            <pc:docMk/>
            <pc:sldMk cId="3427593029" sldId="274"/>
            <ac:spMk id="6" creationId="{BF92450B-4543-4E48-9CB8-ADD2CC5009ED}"/>
          </ac:spMkLst>
        </pc:spChg>
      </pc:sldChg>
      <pc:sldChg chg="addSp delSp modSp new mod">
        <pc:chgData name="saideekshitha" userId="d7f7224e92a6c8f4" providerId="LiveId" clId="{FBFBCDAD-7FEE-4CB6-86F7-FE3D0DD5AA0C}" dt="2021-09-17T08:41:12.142" v="457" actId="2711"/>
        <pc:sldMkLst>
          <pc:docMk/>
          <pc:sldMk cId="3774105537" sldId="274"/>
        </pc:sldMkLst>
        <pc:spChg chg="mod">
          <ac:chgData name="saideekshitha" userId="d7f7224e92a6c8f4" providerId="LiveId" clId="{FBFBCDAD-7FEE-4CB6-86F7-FE3D0DD5AA0C}" dt="2021-09-17T08:41:12.142" v="457" actId="2711"/>
          <ac:spMkLst>
            <pc:docMk/>
            <pc:sldMk cId="3774105537" sldId="274"/>
            <ac:spMk id="2" creationId="{E85BD393-3928-4F25-86CF-187F82A52121}"/>
          </ac:spMkLst>
        </pc:spChg>
        <pc:spChg chg="del">
          <ac:chgData name="saideekshitha" userId="d7f7224e92a6c8f4" providerId="LiveId" clId="{FBFBCDAD-7FEE-4CB6-86F7-FE3D0DD5AA0C}" dt="2021-09-17T08:33:01.002" v="188"/>
          <ac:spMkLst>
            <pc:docMk/>
            <pc:sldMk cId="3774105537" sldId="274"/>
            <ac:spMk id="3" creationId="{C068D2F2-32C1-4E1B-BD39-36CAB29A5B91}"/>
          </ac:spMkLst>
        </pc:spChg>
        <pc:spChg chg="add del mod">
          <ac:chgData name="saideekshitha" userId="d7f7224e92a6c8f4" providerId="LiveId" clId="{FBFBCDAD-7FEE-4CB6-86F7-FE3D0DD5AA0C}" dt="2021-09-17T08:33:16.290" v="191" actId="478"/>
          <ac:spMkLst>
            <pc:docMk/>
            <pc:sldMk cId="3774105537" sldId="274"/>
            <ac:spMk id="4" creationId="{1CC407B1-8917-407B-85B6-6DC47559C57C}"/>
          </ac:spMkLst>
        </pc:spChg>
        <pc:spChg chg="add mod">
          <ac:chgData name="saideekshitha" userId="d7f7224e92a6c8f4" providerId="LiveId" clId="{FBFBCDAD-7FEE-4CB6-86F7-FE3D0DD5AA0C}" dt="2021-09-17T08:36:24.634" v="432" actId="5793"/>
          <ac:spMkLst>
            <pc:docMk/>
            <pc:sldMk cId="3774105537" sldId="274"/>
            <ac:spMk id="5" creationId="{A363215D-5DA0-425D-A9B5-95DF3A6A60E3}"/>
          </ac:spMkLst>
        </pc:spChg>
      </pc:sldChg>
      <pc:sldChg chg="addSp delSp modSp new mod">
        <pc:chgData name="saideekshitha" userId="d7f7224e92a6c8f4" providerId="LiveId" clId="{FBFBCDAD-7FEE-4CB6-86F7-FE3D0DD5AA0C}" dt="2021-09-17T09:31:27.582" v="1596" actId="2711"/>
        <pc:sldMkLst>
          <pc:docMk/>
          <pc:sldMk cId="1790070093" sldId="275"/>
        </pc:sldMkLst>
        <pc:spChg chg="mod">
          <ac:chgData name="saideekshitha" userId="d7f7224e92a6c8f4" providerId="LiveId" clId="{FBFBCDAD-7FEE-4CB6-86F7-FE3D0DD5AA0C}" dt="2021-09-17T09:31:27.582" v="1596" actId="2711"/>
          <ac:spMkLst>
            <pc:docMk/>
            <pc:sldMk cId="1790070093" sldId="275"/>
            <ac:spMk id="2" creationId="{2FFEFF29-8D4D-4BAF-ACC4-5E7931920BD6}"/>
          </ac:spMkLst>
        </pc:spChg>
        <pc:spChg chg="del">
          <ac:chgData name="saideekshitha" userId="d7f7224e92a6c8f4" providerId="LiveId" clId="{FBFBCDAD-7FEE-4CB6-86F7-FE3D0DD5AA0C}" dt="2021-09-17T08:45:33.718" v="464"/>
          <ac:spMkLst>
            <pc:docMk/>
            <pc:sldMk cId="1790070093" sldId="275"/>
            <ac:spMk id="3" creationId="{7C7F001A-66E3-42A4-987C-18B509EBA506}"/>
          </ac:spMkLst>
        </pc:spChg>
        <pc:picChg chg="add mod">
          <ac:chgData name="saideekshitha" userId="d7f7224e92a6c8f4" providerId="LiveId" clId="{FBFBCDAD-7FEE-4CB6-86F7-FE3D0DD5AA0C}" dt="2021-09-17T08:45:33.718" v="464"/>
          <ac:picMkLst>
            <pc:docMk/>
            <pc:sldMk cId="1790070093" sldId="275"/>
            <ac:picMk id="5" creationId="{3A51395E-F179-4AA1-B17C-543A382596B8}"/>
          </ac:picMkLst>
        </pc:picChg>
      </pc:sldChg>
      <pc:sldChg chg="modSp new add del mod">
        <pc:chgData name="saideekshitha" userId="d7f7224e92a6c8f4" providerId="LiveId" clId="{FBFBCDAD-7FEE-4CB6-86F7-FE3D0DD5AA0C}" dt="2021-09-17T09:03:21.151" v="878" actId="680"/>
        <pc:sldMkLst>
          <pc:docMk/>
          <pc:sldMk cId="1746093413" sldId="276"/>
        </pc:sldMkLst>
        <pc:spChg chg="mod">
          <ac:chgData name="saideekshitha" userId="d7f7224e92a6c8f4" providerId="LiveId" clId="{FBFBCDAD-7FEE-4CB6-86F7-FE3D0DD5AA0C}" dt="2021-09-17T09:03:18.137" v="877"/>
          <ac:spMkLst>
            <pc:docMk/>
            <pc:sldMk cId="1746093413" sldId="276"/>
            <ac:spMk id="3" creationId="{473951C4-FA89-46CD-AAA4-CC7A0A0F64F5}"/>
          </ac:spMkLst>
        </pc:spChg>
      </pc:sldChg>
      <pc:sldChg chg="new del">
        <pc:chgData name="saideekshitha" userId="d7f7224e92a6c8f4" providerId="LiveId" clId="{FBFBCDAD-7FEE-4CB6-86F7-FE3D0DD5AA0C}" dt="2021-09-17T08:59:58.388" v="863" actId="680"/>
        <pc:sldMkLst>
          <pc:docMk/>
          <pc:sldMk cId="3995550366" sldId="276"/>
        </pc:sldMkLst>
      </pc:sldChg>
      <pc:sldChg chg="new del">
        <pc:chgData name="saideekshitha" userId="d7f7224e92a6c8f4" providerId="LiveId" clId="{FBFBCDAD-7FEE-4CB6-86F7-FE3D0DD5AA0C}" dt="2021-09-17T09:00:10.248" v="865" actId="680"/>
        <pc:sldMkLst>
          <pc:docMk/>
          <pc:sldMk cId="4167214545" sldId="276"/>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9-16T19:15:58.591" idx="1">
    <p:pos x="5778" y="201"/>
    <p:text/>
    <p:extLst>
      <p:ext uri="{C676402C-5697-4E1C-873F-D02D1690AC5C}">
        <p15:threadingInfo xmlns:p15="http://schemas.microsoft.com/office/powerpoint/2012/main" timeZoneBias="-330"/>
      </p:ext>
    </p:extLst>
  </p:cm>
</p:cmLst>
</file>

<file path=ppt/media/image1.jpg>
</file>

<file path=ppt/media/image10.png>
</file>

<file path=ppt/media/image11.jpeg>
</file>

<file path=ppt/media/image12.jpeg>
</file>

<file path=ppt/media/image13.png>
</file>

<file path=ppt/media/image14.png>
</file>

<file path=ppt/media/image15.png>
</file>

<file path=ppt/media/image16.png>
</file>

<file path=ppt/media/image17.svg>
</file>

<file path=ppt/media/image2.png>
</file>

<file path=ppt/media/image3.jfif>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9/23/2021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9/23/2021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9/23/2021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jf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2CAA0-4974-40E3-8433-5F86B4443EE6}"/>
              </a:ext>
            </a:extLst>
          </p:cNvPr>
          <p:cNvSpPr>
            <a:spLocks noGrp="1"/>
          </p:cNvSpPr>
          <p:nvPr>
            <p:ph type="ctrTitle"/>
          </p:nvPr>
        </p:nvSpPr>
        <p:spPr/>
        <p:txBody>
          <a:bodyPr/>
          <a:lstStyle/>
          <a:p>
            <a:r>
              <a:rPr lang="en-US" i="1" dirty="0">
                <a:effectLst>
                  <a:outerShdw blurRad="38100" dist="38100" dir="2700000" algn="tl">
                    <a:srgbClr val="000000">
                      <a:alpha val="43137"/>
                    </a:srgbClr>
                  </a:outerShdw>
                </a:effectLst>
                <a:latin typeface="Algerian" panose="04020705040A02060702" pitchFamily="82" charset="0"/>
              </a:rPr>
              <a:t>Speech recognition</a:t>
            </a:r>
            <a:endParaRPr lang="en-IN" i="1" dirty="0">
              <a:effectLst>
                <a:outerShdw blurRad="38100" dist="38100" dir="2700000" algn="tl">
                  <a:srgbClr val="000000">
                    <a:alpha val="43137"/>
                  </a:srgbClr>
                </a:outerShdw>
              </a:effectLst>
              <a:latin typeface="Algerian" panose="04020705040A02060702" pitchFamily="82" charset="0"/>
            </a:endParaRPr>
          </a:p>
        </p:txBody>
      </p:sp>
      <p:sp>
        <p:nvSpPr>
          <p:cNvPr id="3" name="Subtitle 2">
            <a:extLst>
              <a:ext uri="{FF2B5EF4-FFF2-40B4-BE49-F238E27FC236}">
                <a16:creationId xmlns:a16="http://schemas.microsoft.com/office/drawing/2014/main" id="{67578A43-1F66-49F5-BF37-BE840AB177C4}"/>
              </a:ext>
            </a:extLst>
          </p:cNvPr>
          <p:cNvSpPr>
            <a:spLocks noGrp="1"/>
          </p:cNvSpPr>
          <p:nvPr>
            <p:ph type="subTitle" idx="1"/>
          </p:nvPr>
        </p:nvSpPr>
        <p:spPr>
          <a:xfrm>
            <a:off x="7759084" y="3826276"/>
            <a:ext cx="3295768" cy="1846555"/>
          </a:xfrm>
        </p:spPr>
        <p:txBody>
          <a:bodyPr>
            <a:normAutofit/>
          </a:bodyPr>
          <a:lstStyle/>
          <a:p>
            <a:r>
              <a:rPr lang="en-US" sz="1400" b="1" dirty="0"/>
              <a:t>BATCH NO: C_FS_19</a:t>
            </a:r>
          </a:p>
          <a:p>
            <a:r>
              <a:rPr lang="en-IN" sz="1400" b="1" dirty="0"/>
              <a:t>18H51A05D4-SAIDEEKSHITHA</a:t>
            </a:r>
          </a:p>
          <a:p>
            <a:r>
              <a:rPr lang="en-IN" sz="1400" b="1" dirty="0"/>
              <a:t>18H51A05D5-DHRUVA RAJU</a:t>
            </a:r>
          </a:p>
          <a:p>
            <a:r>
              <a:rPr lang="en-IN" sz="1400" b="1" dirty="0"/>
              <a:t>18H51A05D6-GOPIKA</a:t>
            </a:r>
          </a:p>
          <a:p>
            <a:endParaRPr lang="en-IN" sz="1400" b="1" dirty="0"/>
          </a:p>
        </p:txBody>
      </p:sp>
    </p:spTree>
    <p:extLst>
      <p:ext uri="{BB962C8B-B14F-4D97-AF65-F5344CB8AC3E}">
        <p14:creationId xmlns:p14="http://schemas.microsoft.com/office/powerpoint/2010/main" val="3627026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7C249-E2A6-4D88-9AF0-58A26A8ED0C5}"/>
              </a:ext>
            </a:extLst>
          </p:cNvPr>
          <p:cNvSpPr>
            <a:spLocks noGrp="1"/>
          </p:cNvSpPr>
          <p:nvPr>
            <p:ph type="title"/>
          </p:nvPr>
        </p:nvSpPr>
        <p:spPr/>
        <p:txBody>
          <a:bodyPr/>
          <a:lstStyle/>
          <a:p>
            <a:r>
              <a:rPr lang="en-US" dirty="0">
                <a:latin typeface="Algerian" panose="04020705040A02060702" pitchFamily="82" charset="0"/>
              </a:rPr>
              <a:t>Working</a:t>
            </a:r>
            <a:r>
              <a:rPr lang="en-US" dirty="0"/>
              <a:t>:</a:t>
            </a:r>
            <a:br>
              <a:rPr lang="en-US" dirty="0"/>
            </a:br>
            <a:endParaRPr lang="en-IN" dirty="0"/>
          </a:p>
        </p:txBody>
      </p:sp>
      <p:sp>
        <p:nvSpPr>
          <p:cNvPr id="3" name="Content Placeholder 2">
            <a:extLst>
              <a:ext uri="{FF2B5EF4-FFF2-40B4-BE49-F238E27FC236}">
                <a16:creationId xmlns:a16="http://schemas.microsoft.com/office/drawing/2014/main" id="{EE8CDBB1-2CA9-40BF-82A7-BCA692EE9B5C}"/>
              </a:ext>
            </a:extLst>
          </p:cNvPr>
          <p:cNvSpPr>
            <a:spLocks noGrp="1"/>
          </p:cNvSpPr>
          <p:nvPr>
            <p:ph idx="1"/>
          </p:nvPr>
        </p:nvSpPr>
        <p:spPr/>
        <p:txBody>
          <a:bodyPr>
            <a:normAutofit fontScale="55000" lnSpcReduction="20000"/>
          </a:bodyPr>
          <a:lstStyle/>
          <a:p>
            <a:pPr algn="l"/>
            <a:r>
              <a:rPr lang="en-US" sz="3600" i="0" dirty="0">
                <a:solidFill>
                  <a:srgbClr val="202124"/>
                </a:solidFill>
                <a:effectLst/>
              </a:rPr>
              <a:t>Speech recognition software works by breaking down the audio of a speech recording into individual sounds, analyzing each sound, using algorithms to find the most probable word fit in that language, and transcribing those sounds into text.</a:t>
            </a:r>
          </a:p>
          <a:p>
            <a:pPr algn="l"/>
            <a:endParaRPr lang="en-US" sz="3600" i="0" dirty="0">
              <a:solidFill>
                <a:srgbClr val="202124"/>
              </a:solidFill>
              <a:effectLst/>
            </a:endParaRPr>
          </a:p>
          <a:p>
            <a:pPr marL="0" indent="0">
              <a:buNone/>
            </a:pPr>
            <a:br>
              <a:rPr lang="en-US" sz="3600" dirty="0">
                <a:effectLst/>
              </a:rPr>
            </a:br>
            <a:endParaRPr lang="en-US" sz="3600" b="0" i="0" dirty="0">
              <a:solidFill>
                <a:srgbClr val="222222"/>
              </a:solidFill>
              <a:effectLst/>
              <a:latin typeface="source sans pro" panose="020B0503030403020204" pitchFamily="34" charset="0"/>
            </a:endParaRPr>
          </a:p>
          <a:p>
            <a:endParaRPr lang="en-US" b="0" i="0" dirty="0">
              <a:solidFill>
                <a:srgbClr val="222222"/>
              </a:solidFill>
              <a:effectLst/>
              <a:latin typeface="source sans pro" panose="020B0503030403020204" pitchFamily="34" charset="0"/>
            </a:endParaRPr>
          </a:p>
          <a:p>
            <a:pPr marL="0" indent="0">
              <a:buNone/>
            </a:pPr>
            <a:br>
              <a:rPr lang="en-US" b="0" i="0" dirty="0">
                <a:solidFill>
                  <a:srgbClr val="202124"/>
                </a:solidFill>
                <a:effectLst/>
                <a:latin typeface="arial" panose="020B0604020202020204" pitchFamily="34" charset="0"/>
              </a:rPr>
            </a:br>
            <a:r>
              <a:rPr lang="en-US" dirty="0"/>
              <a:t> </a:t>
            </a:r>
            <a:endParaRPr lang="en-IN" dirty="0"/>
          </a:p>
        </p:txBody>
      </p:sp>
      <p:pic>
        <p:nvPicPr>
          <p:cNvPr id="9" name="Picture 8">
            <a:extLst>
              <a:ext uri="{FF2B5EF4-FFF2-40B4-BE49-F238E27FC236}">
                <a16:creationId xmlns:a16="http://schemas.microsoft.com/office/drawing/2014/main" id="{4742A50E-6346-47FB-89CA-070957318226}"/>
              </a:ext>
            </a:extLst>
          </p:cNvPr>
          <p:cNvPicPr>
            <a:picLocks noChangeAspect="1"/>
          </p:cNvPicPr>
          <p:nvPr/>
        </p:nvPicPr>
        <p:blipFill>
          <a:blip r:embed="rId2"/>
          <a:stretch>
            <a:fillRect/>
          </a:stretch>
        </p:blipFill>
        <p:spPr>
          <a:xfrm>
            <a:off x="2143125" y="3078480"/>
            <a:ext cx="7905750" cy="2679382"/>
          </a:xfrm>
          <a:prstGeom prst="rect">
            <a:avLst/>
          </a:prstGeom>
        </p:spPr>
      </p:pic>
    </p:spTree>
    <p:extLst>
      <p:ext uri="{BB962C8B-B14F-4D97-AF65-F5344CB8AC3E}">
        <p14:creationId xmlns:p14="http://schemas.microsoft.com/office/powerpoint/2010/main" val="2045418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2B5F7-12E2-43AB-8BB8-6464509C3BF1}"/>
              </a:ext>
            </a:extLst>
          </p:cNvPr>
          <p:cNvSpPr>
            <a:spLocks noGrp="1"/>
          </p:cNvSpPr>
          <p:nvPr>
            <p:ph type="title"/>
          </p:nvPr>
        </p:nvSpPr>
        <p:spPr/>
        <p:txBody>
          <a:bodyPr>
            <a:normAutofit/>
          </a:bodyPr>
          <a:lstStyle/>
          <a:p>
            <a:r>
              <a:rPr lang="en-US" dirty="0">
                <a:latin typeface="Algerian" panose="04020705040A02060702" pitchFamily="82" charset="0"/>
              </a:rPr>
              <a:t>Code 1:</a:t>
            </a:r>
            <a:br>
              <a:rPr lang="en-US" sz="2400" dirty="0">
                <a:latin typeface="Algerian" panose="04020705040A02060702" pitchFamily="82" charset="0"/>
              </a:rPr>
            </a:br>
            <a:endParaRPr lang="en-IN" sz="2400" dirty="0">
              <a:latin typeface="Algerian" panose="04020705040A02060702" pitchFamily="82" charset="0"/>
            </a:endParaRPr>
          </a:p>
        </p:txBody>
      </p:sp>
      <p:pic>
        <p:nvPicPr>
          <p:cNvPr id="5" name="Content Placeholder 4">
            <a:extLst>
              <a:ext uri="{FF2B5EF4-FFF2-40B4-BE49-F238E27FC236}">
                <a16:creationId xmlns:a16="http://schemas.microsoft.com/office/drawing/2014/main" id="{FE5B3787-805E-47C3-9CCA-3740DB5B2E06}"/>
              </a:ext>
            </a:extLst>
          </p:cNvPr>
          <p:cNvPicPr>
            <a:picLocks noGrp="1" noChangeAspect="1"/>
          </p:cNvPicPr>
          <p:nvPr>
            <p:ph idx="1"/>
          </p:nvPr>
        </p:nvPicPr>
        <p:blipFill>
          <a:blip r:embed="rId2"/>
          <a:stretch>
            <a:fillRect/>
          </a:stretch>
        </p:blipFill>
        <p:spPr>
          <a:xfrm>
            <a:off x="2178745" y="2190876"/>
            <a:ext cx="6141219" cy="3607435"/>
          </a:xfrm>
        </p:spPr>
      </p:pic>
    </p:spTree>
    <p:extLst>
      <p:ext uri="{BB962C8B-B14F-4D97-AF65-F5344CB8AC3E}">
        <p14:creationId xmlns:p14="http://schemas.microsoft.com/office/powerpoint/2010/main" val="586460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EFF29-8D4D-4BAF-ACC4-5E7931920BD6}"/>
              </a:ext>
            </a:extLst>
          </p:cNvPr>
          <p:cNvSpPr>
            <a:spLocks noGrp="1"/>
          </p:cNvSpPr>
          <p:nvPr>
            <p:ph type="title"/>
          </p:nvPr>
        </p:nvSpPr>
        <p:spPr/>
        <p:txBody>
          <a:bodyPr/>
          <a:lstStyle/>
          <a:p>
            <a:r>
              <a:rPr lang="en-US" dirty="0">
                <a:latin typeface="Algerian" panose="04020705040A02060702" pitchFamily="82" charset="0"/>
              </a:rPr>
              <a:t>Code 2:</a:t>
            </a:r>
            <a:endParaRPr lang="en-IN" dirty="0">
              <a:latin typeface="Algerian" panose="04020705040A02060702" pitchFamily="82" charset="0"/>
            </a:endParaRPr>
          </a:p>
        </p:txBody>
      </p:sp>
      <p:pic>
        <p:nvPicPr>
          <p:cNvPr id="5" name="Content Placeholder 4">
            <a:extLst>
              <a:ext uri="{FF2B5EF4-FFF2-40B4-BE49-F238E27FC236}">
                <a16:creationId xmlns:a16="http://schemas.microsoft.com/office/drawing/2014/main" id="{3A51395E-F179-4AA1-B17C-543A382596B8}"/>
              </a:ext>
            </a:extLst>
          </p:cNvPr>
          <p:cNvPicPr>
            <a:picLocks noGrp="1" noChangeAspect="1"/>
          </p:cNvPicPr>
          <p:nvPr>
            <p:ph idx="1"/>
          </p:nvPr>
        </p:nvPicPr>
        <p:blipFill>
          <a:blip r:embed="rId2"/>
          <a:stretch>
            <a:fillRect/>
          </a:stretch>
        </p:blipFill>
        <p:spPr>
          <a:xfrm>
            <a:off x="3182553" y="2016125"/>
            <a:ext cx="6141219" cy="3449638"/>
          </a:xfrm>
        </p:spPr>
      </p:pic>
    </p:spTree>
    <p:extLst>
      <p:ext uri="{BB962C8B-B14F-4D97-AF65-F5344CB8AC3E}">
        <p14:creationId xmlns:p14="http://schemas.microsoft.com/office/powerpoint/2010/main" val="1790070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5A0F4-ED93-4C02-BCC1-6F257D5F62A0}"/>
              </a:ext>
            </a:extLst>
          </p:cNvPr>
          <p:cNvSpPr>
            <a:spLocks noGrp="1"/>
          </p:cNvSpPr>
          <p:nvPr>
            <p:ph type="title"/>
          </p:nvPr>
        </p:nvSpPr>
        <p:spPr/>
        <p:txBody>
          <a:bodyPr/>
          <a:lstStyle/>
          <a:p>
            <a:r>
              <a:rPr lang="en-US" dirty="0">
                <a:latin typeface="Algerian" panose="04020705040A02060702" pitchFamily="82" charset="0"/>
              </a:rPr>
              <a:t>Execution of code 1:</a:t>
            </a:r>
            <a:endParaRPr lang="en-IN" dirty="0">
              <a:latin typeface="Algerian" panose="04020705040A02060702" pitchFamily="82" charset="0"/>
            </a:endParaRPr>
          </a:p>
        </p:txBody>
      </p:sp>
      <p:pic>
        <p:nvPicPr>
          <p:cNvPr id="4" name="WhatsApp Video 2021-09-23 at 9.50.01 AM">
            <a:hlinkClick r:id="" action="ppaction://media"/>
            <a:extLst>
              <a:ext uri="{FF2B5EF4-FFF2-40B4-BE49-F238E27FC236}">
                <a16:creationId xmlns:a16="http://schemas.microsoft.com/office/drawing/2014/main" id="{BF648501-0FB2-4300-96CD-AF41FAC1D0B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79543" y="2202556"/>
            <a:ext cx="2627790" cy="3449638"/>
          </a:xfrm>
        </p:spPr>
      </p:pic>
    </p:spTree>
    <p:extLst>
      <p:ext uri="{BB962C8B-B14F-4D97-AF65-F5344CB8AC3E}">
        <p14:creationId xmlns:p14="http://schemas.microsoft.com/office/powerpoint/2010/main" val="28415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749E-4FA4-453F-AEB4-AF14DC6B8E7E}"/>
              </a:ext>
            </a:extLst>
          </p:cNvPr>
          <p:cNvSpPr>
            <a:spLocks noGrp="1"/>
          </p:cNvSpPr>
          <p:nvPr>
            <p:ph type="title"/>
          </p:nvPr>
        </p:nvSpPr>
        <p:spPr/>
        <p:txBody>
          <a:bodyPr/>
          <a:lstStyle/>
          <a:p>
            <a:r>
              <a:rPr lang="en-US" dirty="0">
                <a:latin typeface="Algerian" panose="04020705040A02060702" pitchFamily="82" charset="0"/>
              </a:rPr>
              <a:t>Execution of code 2:</a:t>
            </a:r>
            <a:endParaRPr lang="en-IN" dirty="0">
              <a:latin typeface="Algerian" panose="04020705040A02060702" pitchFamily="82" charset="0"/>
            </a:endParaRPr>
          </a:p>
        </p:txBody>
      </p:sp>
      <p:pic>
        <p:nvPicPr>
          <p:cNvPr id="4" name="WhatsApp Video 2021-09-23 at 9.50.01 AM">
            <a:hlinkClick r:id="" action="ppaction://media"/>
            <a:extLst>
              <a:ext uri="{FF2B5EF4-FFF2-40B4-BE49-F238E27FC236}">
                <a16:creationId xmlns:a16="http://schemas.microsoft.com/office/drawing/2014/main" id="{3434A36B-0D01-441C-A4F1-10B1639D19E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389563" y="2016125"/>
            <a:ext cx="1725612" cy="3449638"/>
          </a:xfrm>
        </p:spPr>
      </p:pic>
    </p:spTree>
    <p:extLst>
      <p:ext uri="{BB962C8B-B14F-4D97-AF65-F5344CB8AC3E}">
        <p14:creationId xmlns:p14="http://schemas.microsoft.com/office/powerpoint/2010/main" val="275338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D055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2FE91858-752D-4D12-8F4C-47AD486290BA}"/>
              </a:ext>
            </a:extLst>
          </p:cNvPr>
          <p:cNvPicPr>
            <a:picLocks noGrp="1" noChangeAspect="1"/>
          </p:cNvPicPr>
          <p:nvPr>
            <p:ph idx="1"/>
          </p:nvPr>
        </p:nvPicPr>
        <p:blipFill>
          <a:blip r:embed="rId3"/>
          <a:stretch>
            <a:fillRect/>
          </a:stretch>
        </p:blipFill>
        <p:spPr>
          <a:xfrm>
            <a:off x="1453445" y="643467"/>
            <a:ext cx="9285110" cy="5571066"/>
          </a:xfrm>
          <a:prstGeom prst="rect">
            <a:avLst/>
          </a:prstGeom>
        </p:spPr>
      </p:pic>
    </p:spTree>
    <p:extLst>
      <p:ext uri="{BB962C8B-B14F-4D97-AF65-F5344CB8AC3E}">
        <p14:creationId xmlns:p14="http://schemas.microsoft.com/office/powerpoint/2010/main" val="4052831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3ADD0-F123-45E5-AB32-6B642A0500D0}"/>
              </a:ext>
            </a:extLst>
          </p:cNvPr>
          <p:cNvSpPr>
            <a:spLocks noGrp="1"/>
          </p:cNvSpPr>
          <p:nvPr>
            <p:ph type="title"/>
          </p:nvPr>
        </p:nvSpPr>
        <p:spPr/>
        <p:txBody>
          <a:bodyPr/>
          <a:lstStyle/>
          <a:p>
            <a:r>
              <a:rPr lang="en-US" dirty="0">
                <a:latin typeface="Algerian" panose="04020705040A02060702" pitchFamily="82" charset="0"/>
              </a:rPr>
              <a:t>Advantages:</a:t>
            </a:r>
            <a:br>
              <a:rPr lang="en-US" dirty="0">
                <a:latin typeface="Algerian" panose="04020705040A02060702" pitchFamily="82" charset="0"/>
              </a:rPr>
            </a:b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8740CE99-5281-41A9-80F7-479E5AEB9FF6}"/>
              </a:ext>
            </a:extLst>
          </p:cNvPr>
          <p:cNvSpPr>
            <a:spLocks noGrp="1"/>
          </p:cNvSpPr>
          <p:nvPr>
            <p:ph idx="1"/>
          </p:nvPr>
        </p:nvSpPr>
        <p:spPr/>
        <p:txBody>
          <a:bodyPr>
            <a:normAutofit fontScale="92500" lnSpcReduction="10000"/>
          </a:bodyPr>
          <a:lstStyle/>
          <a:p>
            <a:r>
              <a:rPr lang="en-US" dirty="0"/>
              <a:t>People with disabilities.</a:t>
            </a:r>
          </a:p>
          <a:p>
            <a:r>
              <a:rPr lang="en-US" dirty="0"/>
              <a:t>Organization-Increases productivity, reduces costs and errors.</a:t>
            </a:r>
          </a:p>
          <a:p>
            <a:r>
              <a:rPr lang="en-US" dirty="0"/>
              <a:t>Lower operational costs.</a:t>
            </a:r>
          </a:p>
          <a:p>
            <a:r>
              <a:rPr lang="en-US" dirty="0"/>
              <a:t>Advantages in technology will allow  consumers and business to implement speech recognition systems at a relatively low cost.</a:t>
            </a:r>
          </a:p>
          <a:p>
            <a:r>
              <a:rPr lang="en-US" dirty="0"/>
              <a:t>Cellphone users can dial pre-programmed numbers by voice command.</a:t>
            </a:r>
          </a:p>
          <a:p>
            <a:r>
              <a:rPr lang="en-US" dirty="0"/>
              <a:t>Speech recognition technology can also replace touch-tone dialing resulting in the ability to target customers that speak different languages. </a:t>
            </a:r>
            <a:endParaRPr lang="en-IN" dirty="0"/>
          </a:p>
        </p:txBody>
      </p:sp>
    </p:spTree>
    <p:extLst>
      <p:ext uri="{BB962C8B-B14F-4D97-AF65-F5344CB8AC3E}">
        <p14:creationId xmlns:p14="http://schemas.microsoft.com/office/powerpoint/2010/main" val="530770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EABBC-0D58-4DA4-8B7B-E875A8145966}"/>
              </a:ext>
            </a:extLst>
          </p:cNvPr>
          <p:cNvSpPr>
            <a:spLocks noGrp="1"/>
          </p:cNvSpPr>
          <p:nvPr>
            <p:ph type="title"/>
          </p:nvPr>
        </p:nvSpPr>
        <p:spPr>
          <a:xfrm>
            <a:off x="1451579" y="804519"/>
            <a:ext cx="9603275" cy="704685"/>
          </a:xfrm>
        </p:spPr>
        <p:txBody>
          <a:bodyPr/>
          <a:lstStyle/>
          <a:p>
            <a:r>
              <a:rPr lang="en-US" dirty="0">
                <a:latin typeface="Algerian" panose="04020705040A02060702" pitchFamily="82" charset="0"/>
              </a:rPr>
              <a:t>FUTURE OF SPEECH RECOGNITION:</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20B60B34-15B2-4EB9-80DE-2A4C6C9BC759}"/>
              </a:ext>
            </a:extLst>
          </p:cNvPr>
          <p:cNvSpPr>
            <a:spLocks noGrp="1"/>
          </p:cNvSpPr>
          <p:nvPr>
            <p:ph idx="1"/>
          </p:nvPr>
        </p:nvSpPr>
        <p:spPr>
          <a:xfrm>
            <a:off x="1451579" y="1837678"/>
            <a:ext cx="9603275" cy="3316628"/>
          </a:xfrm>
        </p:spPr>
        <p:txBody>
          <a:bodyPr/>
          <a:lstStyle/>
          <a:p>
            <a:r>
              <a:rPr lang="en-US" dirty="0"/>
              <a:t>Accuracy will become better and better.</a:t>
            </a:r>
          </a:p>
          <a:p>
            <a:r>
              <a:rPr lang="en-US" dirty="0"/>
              <a:t>Dictation speech recognition will gradually become accepted.</a:t>
            </a:r>
          </a:p>
          <a:p>
            <a:r>
              <a:rPr lang="en-US" dirty="0"/>
              <a:t>Small hand-held writing tablets for computer speech recognition dictation and entry will be developed as faster processors and more memory become available.</a:t>
            </a:r>
          </a:p>
          <a:p>
            <a:r>
              <a:rPr lang="en-US" dirty="0"/>
              <a:t>Microphone and sound systems will be designed to adapt more quickly to changing background </a:t>
            </a:r>
            <a:r>
              <a:rPr lang="en-US"/>
              <a:t>noise levels , extraneous </a:t>
            </a:r>
            <a:r>
              <a:rPr lang="en-US" dirty="0"/>
              <a:t>material to discarded.</a:t>
            </a:r>
            <a:endParaRPr lang="en-IN" dirty="0"/>
          </a:p>
        </p:txBody>
      </p:sp>
    </p:spTree>
    <p:extLst>
      <p:ext uri="{BB962C8B-B14F-4D97-AF65-F5344CB8AC3E}">
        <p14:creationId xmlns:p14="http://schemas.microsoft.com/office/powerpoint/2010/main" val="1790905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34EC4-6A99-49B3-A8C4-0C73C124CB12}"/>
              </a:ext>
            </a:extLst>
          </p:cNvPr>
          <p:cNvSpPr>
            <a:spLocks noGrp="1"/>
          </p:cNvSpPr>
          <p:nvPr>
            <p:ph type="title"/>
          </p:nvPr>
        </p:nvSpPr>
        <p:spPr>
          <a:xfrm>
            <a:off x="1451579" y="804519"/>
            <a:ext cx="9603275" cy="1049235"/>
          </a:xfrm>
        </p:spPr>
        <p:txBody>
          <a:bodyPr>
            <a:normAutofit/>
          </a:bodyPr>
          <a:lstStyle/>
          <a:p>
            <a:r>
              <a:rPr lang="en-US" dirty="0">
                <a:latin typeface="Algerian" panose="04020705040A02060702" pitchFamily="82" charset="0"/>
              </a:rPr>
              <a:t>Conclusion:</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0DB1A1CC-1AEB-46F3-8DD2-89E2683C7825}"/>
              </a:ext>
            </a:extLst>
          </p:cNvPr>
          <p:cNvSpPr>
            <a:spLocks noGrp="1"/>
          </p:cNvSpPr>
          <p:nvPr>
            <p:ph idx="1"/>
          </p:nvPr>
        </p:nvSpPr>
        <p:spPr>
          <a:xfrm>
            <a:off x="1451579" y="2015734"/>
            <a:ext cx="5435733" cy="3450613"/>
          </a:xfrm>
        </p:spPr>
        <p:txBody>
          <a:bodyPr>
            <a:normAutofit/>
          </a:bodyPr>
          <a:lstStyle/>
          <a:p>
            <a:r>
              <a:rPr lang="en-US" dirty="0"/>
              <a:t>The goal of this project was to create a speaker recognition system, and apply it to a speech of an unknown speaker. By investigating the extracted features of the unknown speech and then compare them to the stored extracted features for each different speaker in order to identify the unknown speaker. </a:t>
            </a:r>
            <a:endParaRPr lang="en-IN" dirty="0"/>
          </a:p>
        </p:txBody>
      </p:sp>
      <p:grpSp>
        <p:nvGrpSpPr>
          <p:cNvPr id="6" name="Group 8">
            <a:extLst>
              <a:ext uri="{FF2B5EF4-FFF2-40B4-BE49-F238E27FC236}">
                <a16:creationId xmlns:a16="http://schemas.microsoft.com/office/drawing/2014/main" id="{FEB7DF70-0A31-4A61-9C8B-3333776A1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90413" y="2012810"/>
            <a:ext cx="3668069" cy="3453535"/>
            <a:chOff x="7807230" y="2012810"/>
            <a:chExt cx="3251252" cy="3459865"/>
          </a:xfrm>
        </p:grpSpPr>
        <p:sp>
          <p:nvSpPr>
            <p:cNvPr id="10" name="Rectangle 9">
              <a:extLst>
                <a:ext uri="{FF2B5EF4-FFF2-40B4-BE49-F238E27FC236}">
                  <a16:creationId xmlns:a16="http://schemas.microsoft.com/office/drawing/2014/main" id="{47926867-8D58-4875-8B76-E87E5BE825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A9F6663C-0F32-4FB9-B549-C2757F49F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D0FE5D90-8130-47F5-8B70-8C518D1962C3}"/>
              </a:ext>
            </a:extLst>
          </p:cNvPr>
          <p:cNvPicPr>
            <a:picLocks noChangeAspect="1"/>
          </p:cNvPicPr>
          <p:nvPr/>
        </p:nvPicPr>
        <p:blipFill rotWithShape="1">
          <a:blip r:embed="rId2"/>
          <a:srcRect r="40188" b="-2"/>
          <a:stretch/>
        </p:blipFill>
        <p:spPr>
          <a:xfrm>
            <a:off x="7554139" y="2174242"/>
            <a:ext cx="3336989" cy="3124351"/>
          </a:xfrm>
          <a:prstGeom prst="rect">
            <a:avLst/>
          </a:prstGeom>
        </p:spPr>
      </p:pic>
    </p:spTree>
    <p:extLst>
      <p:ext uri="{BB962C8B-B14F-4D97-AF65-F5344CB8AC3E}">
        <p14:creationId xmlns:p14="http://schemas.microsoft.com/office/powerpoint/2010/main" val="2092046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7" name="Picture 36">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9" name="Straight Connector 38">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43" name="Rectangle 42">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1520E6D-13D6-409D-8D6E-1C5CDD9CF80B}"/>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dirty="0">
                <a:latin typeface="Algerian" panose="04020705040A02060702" pitchFamily="82" charset="0"/>
              </a:rPr>
              <a:t>THANK YOU</a:t>
            </a:r>
          </a:p>
        </p:txBody>
      </p:sp>
      <p:cxnSp>
        <p:nvCxnSpPr>
          <p:cNvPr id="47" name="Straight Connector 46">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2" name="Graphic 31" descr="Handshake">
            <a:extLst>
              <a:ext uri="{FF2B5EF4-FFF2-40B4-BE49-F238E27FC236}">
                <a16:creationId xmlns:a16="http://schemas.microsoft.com/office/drawing/2014/main" id="{92C5DA2E-2DB5-4550-A898-59D77FEC83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44251" y="805583"/>
            <a:ext cx="4660762" cy="4660762"/>
          </a:xfrm>
          <a:prstGeom prst="rect">
            <a:avLst/>
          </a:prstGeom>
        </p:spPr>
      </p:pic>
      <p:pic>
        <p:nvPicPr>
          <p:cNvPr id="49" name="Picture 48">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51" name="Straight Connector 50">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7443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2810100C-B2E3-4BD2-B42B-F78F0239C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a:extLst>
              <a:ext uri="{FF2B5EF4-FFF2-40B4-BE49-F238E27FC236}">
                <a16:creationId xmlns:a16="http://schemas.microsoft.com/office/drawing/2014/main" id="{ABDA076A-A426-4BA4-91D7-2194025E1E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3317" y="1847088"/>
            <a:ext cx="498508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5F007F58-1283-4466-9925-BEAAB942601E}"/>
              </a:ext>
            </a:extLst>
          </p:cNvPr>
          <p:cNvSpPr>
            <a:spLocks noGrp="1"/>
          </p:cNvSpPr>
          <p:nvPr>
            <p:ph type="title"/>
          </p:nvPr>
        </p:nvSpPr>
        <p:spPr>
          <a:xfrm>
            <a:off x="5753318" y="804520"/>
            <a:ext cx="4985079" cy="1049235"/>
          </a:xfrm>
        </p:spPr>
        <p:txBody>
          <a:bodyPr>
            <a:normAutofit/>
          </a:bodyPr>
          <a:lstStyle/>
          <a:p>
            <a:r>
              <a:rPr lang="en-US">
                <a:latin typeface="Algerian" panose="04020705040A02060702" pitchFamily="82" charset="0"/>
              </a:rPr>
              <a:t>Contents:</a:t>
            </a:r>
            <a:endParaRPr lang="en-IN" dirty="0">
              <a:latin typeface="Algerian" panose="04020705040A02060702" pitchFamily="82" charset="0"/>
            </a:endParaRPr>
          </a:p>
        </p:txBody>
      </p:sp>
      <p:sp>
        <p:nvSpPr>
          <p:cNvPr id="47" name="Rectangle 46">
            <a:extLst>
              <a:ext uri="{FF2B5EF4-FFF2-40B4-BE49-F238E27FC236}">
                <a16:creationId xmlns:a16="http://schemas.microsoft.com/office/drawing/2014/main" id="{06FE94E2-EB97-4BF3-ADFD-1D6ECE62B4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49" name="Group 48">
            <a:extLst>
              <a:ext uri="{FF2B5EF4-FFF2-40B4-BE49-F238E27FC236}">
                <a16:creationId xmlns:a16="http://schemas.microsoft.com/office/drawing/2014/main" id="{E19263DE-9849-4BA8-8990-4AFC76B953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8" y="482171"/>
            <a:ext cx="4641751" cy="5149101"/>
            <a:chOff x="7463259" y="583365"/>
            <a:chExt cx="4641750" cy="5181928"/>
          </a:xfrm>
        </p:grpSpPr>
        <p:sp>
          <p:nvSpPr>
            <p:cNvPr id="50" name="Rectangle 49">
              <a:extLst>
                <a:ext uri="{FF2B5EF4-FFF2-40B4-BE49-F238E27FC236}">
                  <a16:creationId xmlns:a16="http://schemas.microsoft.com/office/drawing/2014/main" id="{20925473-E783-403A-8BDE-D1EBDAEDA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64175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ABD99F7-1E3E-4B98-A113-A2DAA96D1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4001651"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F9AF0BAF-0E98-4E6A-8270-DC1BF9DF6ED7}"/>
              </a:ext>
            </a:extLst>
          </p:cNvPr>
          <p:cNvPicPr>
            <a:picLocks noChangeAspect="1"/>
          </p:cNvPicPr>
          <p:nvPr/>
        </p:nvPicPr>
        <p:blipFill rotWithShape="1">
          <a:blip r:embed="rId2"/>
          <a:srcRect l="6518" r="6519"/>
          <a:stretch/>
        </p:blipFill>
        <p:spPr>
          <a:xfrm>
            <a:off x="1271223" y="1116345"/>
            <a:ext cx="3362141" cy="3866172"/>
          </a:xfrm>
          <a:prstGeom prst="rect">
            <a:avLst/>
          </a:prstGeom>
        </p:spPr>
      </p:pic>
      <p:sp>
        <p:nvSpPr>
          <p:cNvPr id="3" name="Content Placeholder 2">
            <a:extLst>
              <a:ext uri="{FF2B5EF4-FFF2-40B4-BE49-F238E27FC236}">
                <a16:creationId xmlns:a16="http://schemas.microsoft.com/office/drawing/2014/main" id="{83915299-523A-4AAA-A2E8-03190B0DABD8}"/>
              </a:ext>
            </a:extLst>
          </p:cNvPr>
          <p:cNvSpPr>
            <a:spLocks noGrp="1"/>
          </p:cNvSpPr>
          <p:nvPr>
            <p:ph idx="1"/>
          </p:nvPr>
        </p:nvSpPr>
        <p:spPr>
          <a:xfrm>
            <a:off x="5753317" y="2015732"/>
            <a:ext cx="4985080" cy="3450613"/>
          </a:xfrm>
        </p:spPr>
        <p:txBody>
          <a:bodyPr>
            <a:normAutofit fontScale="92500" lnSpcReduction="20000"/>
          </a:bodyPr>
          <a:lstStyle/>
          <a:p>
            <a:pPr>
              <a:lnSpc>
                <a:spcPct val="110000"/>
              </a:lnSpc>
            </a:pPr>
            <a:r>
              <a:rPr lang="en-US" sz="1400" dirty="0">
                <a:latin typeface="Cambria Math" panose="02040503050406030204" pitchFamily="18" charset="0"/>
                <a:ea typeface="Cambria Math" panose="02040503050406030204" pitchFamily="18" charset="0"/>
              </a:rPr>
              <a:t>INTRODUCTION</a:t>
            </a:r>
          </a:p>
          <a:p>
            <a:pPr>
              <a:lnSpc>
                <a:spcPct val="110000"/>
              </a:lnSpc>
            </a:pPr>
            <a:r>
              <a:rPr lang="en-US" sz="1400" dirty="0">
                <a:latin typeface="Cambria Math" panose="02040503050406030204" pitchFamily="18" charset="0"/>
                <a:ea typeface="Cambria Math" panose="02040503050406030204" pitchFamily="18" charset="0"/>
              </a:rPr>
              <a:t>WHY IT IS IMPORTANT</a:t>
            </a:r>
          </a:p>
          <a:p>
            <a:pPr>
              <a:lnSpc>
                <a:spcPct val="110000"/>
              </a:lnSpc>
            </a:pPr>
            <a:r>
              <a:rPr lang="en-US" sz="1400" dirty="0">
                <a:latin typeface="Cambria Math" panose="02040503050406030204" pitchFamily="18" charset="0"/>
                <a:ea typeface="Cambria Math" panose="02040503050406030204" pitchFamily="18" charset="0"/>
              </a:rPr>
              <a:t>WHERE IT CAN BE USED</a:t>
            </a:r>
          </a:p>
          <a:p>
            <a:pPr>
              <a:lnSpc>
                <a:spcPct val="110000"/>
              </a:lnSpc>
            </a:pPr>
            <a:r>
              <a:rPr lang="en-US" sz="1400" dirty="0">
                <a:latin typeface="Cambria Math" panose="02040503050406030204" pitchFamily="18" charset="0"/>
                <a:ea typeface="Cambria Math" panose="02040503050406030204" pitchFamily="18" charset="0"/>
              </a:rPr>
              <a:t>MAIN PURPOSE</a:t>
            </a:r>
          </a:p>
          <a:p>
            <a:pPr>
              <a:lnSpc>
                <a:spcPct val="110000"/>
              </a:lnSpc>
            </a:pPr>
            <a:r>
              <a:rPr lang="en-US" sz="1400" dirty="0">
                <a:latin typeface="Cambria Math" panose="02040503050406030204" pitchFamily="18" charset="0"/>
                <a:ea typeface="Cambria Math" panose="02040503050406030204" pitchFamily="18" charset="0"/>
              </a:rPr>
              <a:t>REQUIREMENTS</a:t>
            </a:r>
          </a:p>
          <a:p>
            <a:pPr>
              <a:lnSpc>
                <a:spcPct val="110000"/>
              </a:lnSpc>
            </a:pPr>
            <a:r>
              <a:rPr lang="en-US" sz="1400" dirty="0">
                <a:latin typeface="Cambria Math" panose="02040503050406030204" pitchFamily="18" charset="0"/>
                <a:ea typeface="Cambria Math" panose="02040503050406030204" pitchFamily="18" charset="0"/>
              </a:rPr>
              <a:t>FLOW CHART</a:t>
            </a:r>
          </a:p>
          <a:p>
            <a:pPr>
              <a:lnSpc>
                <a:spcPct val="110000"/>
              </a:lnSpc>
            </a:pPr>
            <a:r>
              <a:rPr lang="en-US" sz="1400" dirty="0">
                <a:latin typeface="Cambria Math" panose="02040503050406030204" pitchFamily="18" charset="0"/>
                <a:ea typeface="Cambria Math" panose="02040503050406030204" pitchFamily="18" charset="0"/>
              </a:rPr>
              <a:t>CODES</a:t>
            </a:r>
          </a:p>
          <a:p>
            <a:pPr>
              <a:lnSpc>
                <a:spcPct val="110000"/>
              </a:lnSpc>
            </a:pPr>
            <a:r>
              <a:rPr lang="en-US" sz="1400" dirty="0">
                <a:latin typeface="Cambria Math" panose="02040503050406030204" pitchFamily="18" charset="0"/>
                <a:ea typeface="Cambria Math" panose="02040503050406030204" pitchFamily="18" charset="0"/>
              </a:rPr>
              <a:t>WORKING</a:t>
            </a:r>
          </a:p>
          <a:p>
            <a:pPr>
              <a:lnSpc>
                <a:spcPct val="110000"/>
              </a:lnSpc>
            </a:pPr>
            <a:r>
              <a:rPr lang="en-US" sz="1400" dirty="0">
                <a:latin typeface="Cambria Math" panose="02040503050406030204" pitchFamily="18" charset="0"/>
                <a:ea typeface="Cambria Math" panose="02040503050406030204" pitchFamily="18" charset="0"/>
              </a:rPr>
              <a:t>ADVANTAGES </a:t>
            </a:r>
          </a:p>
          <a:p>
            <a:pPr>
              <a:lnSpc>
                <a:spcPct val="110000"/>
              </a:lnSpc>
            </a:pPr>
            <a:r>
              <a:rPr lang="en-US" sz="1400" dirty="0">
                <a:latin typeface="Cambria Math" panose="02040503050406030204" pitchFamily="18" charset="0"/>
                <a:ea typeface="Cambria Math" panose="02040503050406030204" pitchFamily="18" charset="0"/>
              </a:rPr>
              <a:t>FUTURE SCOPE</a:t>
            </a:r>
          </a:p>
          <a:p>
            <a:pPr>
              <a:lnSpc>
                <a:spcPct val="110000"/>
              </a:lnSpc>
            </a:pPr>
            <a:r>
              <a:rPr lang="en-US" sz="1400" dirty="0">
                <a:latin typeface="Cambria Math" panose="02040503050406030204" pitchFamily="18" charset="0"/>
                <a:ea typeface="Cambria Math" panose="02040503050406030204" pitchFamily="18" charset="0"/>
              </a:rPr>
              <a:t>CONCLUSION</a:t>
            </a:r>
          </a:p>
          <a:p>
            <a:pPr>
              <a:lnSpc>
                <a:spcPct val="110000"/>
              </a:lnSpc>
            </a:pPr>
            <a:endParaRPr lang="en-US" sz="1400" dirty="0">
              <a:latin typeface="Cambria Math" panose="02040503050406030204" pitchFamily="18" charset="0"/>
              <a:ea typeface="Cambria Math" panose="02040503050406030204" pitchFamily="18" charset="0"/>
            </a:endParaRPr>
          </a:p>
          <a:p>
            <a:pPr marL="0" indent="0">
              <a:lnSpc>
                <a:spcPct val="110000"/>
              </a:lnSpc>
              <a:buNone/>
            </a:pPr>
            <a:endParaRPr lang="en-US" sz="1400" dirty="0">
              <a:latin typeface="Cambria Math" panose="02040503050406030204" pitchFamily="18" charset="0"/>
              <a:ea typeface="Cambria Math" panose="02040503050406030204" pitchFamily="18" charset="0"/>
            </a:endParaRPr>
          </a:p>
          <a:p>
            <a:pPr>
              <a:lnSpc>
                <a:spcPct val="110000"/>
              </a:lnSpc>
            </a:pPr>
            <a:endParaRPr lang="en-US" sz="1400" dirty="0">
              <a:latin typeface="Cambria Math" panose="02040503050406030204" pitchFamily="18" charset="0"/>
              <a:ea typeface="Cambria Math" panose="02040503050406030204" pitchFamily="18" charset="0"/>
            </a:endParaRPr>
          </a:p>
          <a:p>
            <a:pPr>
              <a:lnSpc>
                <a:spcPct val="110000"/>
              </a:lnSpc>
            </a:pPr>
            <a:endParaRPr lang="en-US" sz="1400" dirty="0">
              <a:latin typeface="Cambria Math" panose="02040503050406030204" pitchFamily="18" charset="0"/>
              <a:ea typeface="Cambria Math" panose="02040503050406030204" pitchFamily="18" charset="0"/>
            </a:endParaRPr>
          </a:p>
          <a:p>
            <a:pPr>
              <a:lnSpc>
                <a:spcPct val="110000"/>
              </a:lnSpc>
            </a:pPr>
            <a:endParaRPr lang="en-US" sz="1400" dirty="0">
              <a:latin typeface="Cambria Math" panose="02040503050406030204" pitchFamily="18" charset="0"/>
              <a:ea typeface="Cambria Math" panose="02040503050406030204" pitchFamily="18" charset="0"/>
            </a:endParaRPr>
          </a:p>
          <a:p>
            <a:pPr>
              <a:lnSpc>
                <a:spcPct val="110000"/>
              </a:lnSpc>
            </a:pPr>
            <a:endParaRPr lang="en-IN" sz="1400" dirty="0"/>
          </a:p>
        </p:txBody>
      </p:sp>
      <p:pic>
        <p:nvPicPr>
          <p:cNvPr id="53" name="Picture 52">
            <a:extLst>
              <a:ext uri="{FF2B5EF4-FFF2-40B4-BE49-F238E27FC236}">
                <a16:creationId xmlns:a16="http://schemas.microsoft.com/office/drawing/2014/main" id="{463556DA-E50F-49FC-B9C5-16746A93720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55" name="Straight Connector 54">
            <a:extLst>
              <a:ext uri="{FF2B5EF4-FFF2-40B4-BE49-F238E27FC236}">
                <a16:creationId xmlns:a16="http://schemas.microsoft.com/office/drawing/2014/main" id="{C2D4E8CC-A5F3-49D3-A830-647340CFFD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309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7" name="Rectangle 22">
            <a:extLst>
              <a:ext uri="{FF2B5EF4-FFF2-40B4-BE49-F238E27FC236}">
                <a16:creationId xmlns:a16="http://schemas.microsoft.com/office/drawing/2014/main" id="{10419CA0-BFB4-4390-AB8F-5DBFCA45D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24">
            <a:extLst>
              <a:ext uri="{FF2B5EF4-FFF2-40B4-BE49-F238E27FC236}">
                <a16:creationId xmlns:a16="http://schemas.microsoft.com/office/drawing/2014/main" id="{5CF4C623-16D7-4722-8EFB-A5B0E3BC07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81F3E91C-0009-4F2F-A93B-A4D4763F143B}"/>
              </a:ext>
            </a:extLst>
          </p:cNvPr>
          <p:cNvSpPr>
            <a:spLocks noGrp="1"/>
          </p:cNvSpPr>
          <p:nvPr>
            <p:ph type="title"/>
          </p:nvPr>
        </p:nvSpPr>
        <p:spPr>
          <a:xfrm>
            <a:off x="1451580" y="804520"/>
            <a:ext cx="5550355" cy="1049235"/>
          </a:xfrm>
        </p:spPr>
        <p:txBody>
          <a:bodyPr>
            <a:normAutofit/>
          </a:bodyPr>
          <a:lstStyle/>
          <a:p>
            <a:r>
              <a:rPr lang="en-US" dirty="0">
                <a:latin typeface="Algerian" panose="04020705040A02060702" pitchFamily="82" charset="0"/>
              </a:rPr>
              <a:t>SPEECH RECOGNITION:</a:t>
            </a:r>
            <a:endParaRPr lang="en-IN" dirty="0">
              <a:latin typeface="Algerian" panose="04020705040A02060702" pitchFamily="82" charset="0"/>
            </a:endParaRPr>
          </a:p>
        </p:txBody>
      </p:sp>
      <p:sp>
        <p:nvSpPr>
          <p:cNvPr id="39" name="Rectangle 26">
            <a:extLst>
              <a:ext uri="{FF2B5EF4-FFF2-40B4-BE49-F238E27FC236}">
                <a16:creationId xmlns:a16="http://schemas.microsoft.com/office/drawing/2014/main" id="{596E9C81-ACBE-459E-A7D5-2BB824B68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686A9F5C-4ACC-4A96-B41F-A3EABEAEC234}"/>
              </a:ext>
            </a:extLst>
          </p:cNvPr>
          <p:cNvSpPr>
            <a:spLocks noGrp="1"/>
          </p:cNvSpPr>
          <p:nvPr>
            <p:ph idx="1"/>
          </p:nvPr>
        </p:nvSpPr>
        <p:spPr>
          <a:xfrm>
            <a:off x="1451580" y="2015732"/>
            <a:ext cx="5550355" cy="3450613"/>
          </a:xfrm>
        </p:spPr>
        <p:txBody>
          <a:bodyPr>
            <a:normAutofit/>
          </a:bodyPr>
          <a:lstStyle/>
          <a:p>
            <a:r>
              <a:rPr lang="en-US" dirty="0"/>
              <a:t>Speech is the most common means of communication and the majority of the population in the world relies on speech to communicate with one another. Speech recognition system basically translates spoken languages into text. A speech recognition system overcomes this barrier by translating speech to text. </a:t>
            </a:r>
          </a:p>
          <a:p>
            <a:endParaRPr lang="en-IN" dirty="0"/>
          </a:p>
        </p:txBody>
      </p:sp>
      <p:grpSp>
        <p:nvGrpSpPr>
          <p:cNvPr id="40" name="Group 28">
            <a:extLst>
              <a:ext uri="{FF2B5EF4-FFF2-40B4-BE49-F238E27FC236}">
                <a16:creationId xmlns:a16="http://schemas.microsoft.com/office/drawing/2014/main" id="{CEBDCB18-ABE5-43B0-8B68-89FEDAECB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63259" y="583365"/>
            <a:chExt cx="4074533" cy="5181928"/>
          </a:xfrm>
        </p:grpSpPr>
        <p:sp>
          <p:nvSpPr>
            <p:cNvPr id="30" name="Rectangle 29">
              <a:extLst>
                <a:ext uri="{FF2B5EF4-FFF2-40B4-BE49-F238E27FC236}">
                  <a16:creationId xmlns:a16="http://schemas.microsoft.com/office/drawing/2014/main" id="{483C65C6-7268-490D-B4A8-927D45FAB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30">
              <a:extLst>
                <a:ext uri="{FF2B5EF4-FFF2-40B4-BE49-F238E27FC236}">
                  <a16:creationId xmlns:a16="http://schemas.microsoft.com/office/drawing/2014/main" id="{6133D4A5-82E5-43A0-9FF0-81B7AC16C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A picture containing text, electronics&#10;&#10;Description automatically generated">
            <a:extLst>
              <a:ext uri="{FF2B5EF4-FFF2-40B4-BE49-F238E27FC236}">
                <a16:creationId xmlns:a16="http://schemas.microsoft.com/office/drawing/2014/main" id="{FA9C30A6-BAC5-474A-9B34-69F1DC90D6C0}"/>
              </a:ext>
            </a:extLst>
          </p:cNvPr>
          <p:cNvPicPr>
            <a:picLocks noChangeAspect="1"/>
          </p:cNvPicPr>
          <p:nvPr/>
        </p:nvPicPr>
        <p:blipFill rotWithShape="1">
          <a:blip r:embed="rId2"/>
          <a:srcRect l="24093" r="32066" b="-2"/>
          <a:stretch/>
        </p:blipFill>
        <p:spPr>
          <a:xfrm>
            <a:off x="8116373" y="1116345"/>
            <a:ext cx="2799103" cy="3866172"/>
          </a:xfrm>
          <a:prstGeom prst="rect">
            <a:avLst/>
          </a:prstGeom>
        </p:spPr>
      </p:pic>
      <p:pic>
        <p:nvPicPr>
          <p:cNvPr id="42" name="Picture 32">
            <a:extLst>
              <a:ext uri="{FF2B5EF4-FFF2-40B4-BE49-F238E27FC236}">
                <a16:creationId xmlns:a16="http://schemas.microsoft.com/office/drawing/2014/main" id="{08EC5C75-E28F-4899-9C2E-39431B82B7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3" name="Straight Connector 34">
            <a:extLst>
              <a:ext uri="{FF2B5EF4-FFF2-40B4-BE49-F238E27FC236}">
                <a16:creationId xmlns:a16="http://schemas.microsoft.com/office/drawing/2014/main" id="{46AAE0A1-60AD-4190-B85D-2DD8148369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2975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ACF36F-7D6D-4E6E-8877-FFA89327B69A}"/>
              </a:ext>
            </a:extLst>
          </p:cNvPr>
          <p:cNvPicPr>
            <a:picLocks noChangeAspect="1"/>
          </p:cNvPicPr>
          <p:nvPr/>
        </p:nvPicPr>
        <p:blipFill rotWithShape="1">
          <a:blip r:embed="rId2"/>
          <a:srcRect t="4576" r="9093" b="4515"/>
          <a:stretch/>
        </p:blipFill>
        <p:spPr>
          <a:xfrm>
            <a:off x="0" y="0"/>
            <a:ext cx="12192000" cy="6858000"/>
          </a:xfrm>
          <a:prstGeom prst="rect">
            <a:avLst/>
          </a:prstGeom>
        </p:spPr>
      </p:pic>
      <p:sp>
        <p:nvSpPr>
          <p:cNvPr id="56" name="Rectangle 23">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3F1DB7-8502-4F7E-9386-82ABD2471906}"/>
              </a:ext>
            </a:extLst>
          </p:cNvPr>
          <p:cNvSpPr>
            <a:spLocks noGrp="1"/>
          </p:cNvSpPr>
          <p:nvPr>
            <p:ph type="title"/>
          </p:nvPr>
        </p:nvSpPr>
        <p:spPr>
          <a:xfrm>
            <a:off x="1304017" y="804520"/>
            <a:ext cx="6815731" cy="1049235"/>
          </a:xfrm>
        </p:spPr>
        <p:txBody>
          <a:bodyPr>
            <a:normAutofit/>
          </a:bodyPr>
          <a:lstStyle/>
          <a:p>
            <a:r>
              <a:rPr lang="en-US">
                <a:solidFill>
                  <a:srgbClr val="FFFFFE"/>
                </a:solidFill>
                <a:latin typeface="Algerian" panose="04020705040A02060702" pitchFamily="82" charset="0"/>
              </a:rPr>
              <a:t>WHY SPEECH RECOGNITION IS IMPORTANT:</a:t>
            </a:r>
            <a:endParaRPr lang="en-IN">
              <a:solidFill>
                <a:srgbClr val="FFFFFE"/>
              </a:solidFill>
              <a:latin typeface="Algerian" panose="04020705040A02060702" pitchFamily="82" charset="0"/>
            </a:endParaRPr>
          </a:p>
        </p:txBody>
      </p:sp>
      <p:cxnSp>
        <p:nvCxnSpPr>
          <p:cNvPr id="57" name="Straight Connector 25">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05F802"/>
            </a:solidFill>
          </a:ln>
        </p:spPr>
        <p:style>
          <a:lnRef idx="3">
            <a:schemeClr val="accent1"/>
          </a:lnRef>
          <a:fillRef idx="0">
            <a:schemeClr val="accent1"/>
          </a:fillRef>
          <a:effectRef idx="2">
            <a:schemeClr val="accent1"/>
          </a:effectRef>
          <a:fontRef idx="minor">
            <a:schemeClr val="tx1"/>
          </a:fontRef>
        </p:style>
      </p:cxnSp>
      <p:sp>
        <p:nvSpPr>
          <p:cNvPr id="58" name="Content Placeholder 2">
            <a:extLst>
              <a:ext uri="{FF2B5EF4-FFF2-40B4-BE49-F238E27FC236}">
                <a16:creationId xmlns:a16="http://schemas.microsoft.com/office/drawing/2014/main" id="{D3456951-3691-48BD-8770-81024CD32181}"/>
              </a:ext>
            </a:extLst>
          </p:cNvPr>
          <p:cNvSpPr>
            <a:spLocks noGrp="1"/>
          </p:cNvSpPr>
          <p:nvPr>
            <p:ph idx="1"/>
          </p:nvPr>
        </p:nvSpPr>
        <p:spPr>
          <a:xfrm>
            <a:off x="1304017" y="2015733"/>
            <a:ext cx="6815731" cy="4021267"/>
          </a:xfrm>
        </p:spPr>
        <p:txBody>
          <a:bodyPr>
            <a:normAutofit/>
          </a:bodyPr>
          <a:lstStyle/>
          <a:p>
            <a:pPr>
              <a:buClr>
                <a:srgbClr val="05F802"/>
              </a:buClr>
            </a:pPr>
            <a:r>
              <a:rPr lang="en-US" b="0" i="0" dirty="0">
                <a:solidFill>
                  <a:srgbClr val="FFFFFE"/>
                </a:solidFill>
                <a:effectLst/>
                <a:latin typeface="Gill Sans Nova" panose="020B0604020202020204" pitchFamily="34" charset="0"/>
                <a:ea typeface="Cambria Math" panose="02040503050406030204" pitchFamily="18" charset="0"/>
              </a:rPr>
              <a:t>R</a:t>
            </a:r>
            <a:r>
              <a:rPr lang="en-US" b="0" i="0" dirty="0">
                <a:solidFill>
                  <a:srgbClr val="FFFFFE"/>
                </a:solidFill>
                <a:effectLst/>
                <a:latin typeface="Gill Sans MT" panose="020B0502020104020203" pitchFamily="34" charset="0"/>
                <a:ea typeface="Cambria Math" panose="02040503050406030204" pitchFamily="18" charset="0"/>
              </a:rPr>
              <a:t>oughly half the world speaks just one language – and very </a:t>
            </a:r>
            <a:r>
              <a:rPr lang="en-US" b="0" i="0" dirty="0">
                <a:solidFill>
                  <a:srgbClr val="FFFFFE"/>
                </a:solidFill>
                <a:effectLst/>
                <a:latin typeface="Gill Sans Nova" panose="020B0604020202020204" pitchFamily="34" charset="0"/>
                <a:ea typeface="Cambria Math" panose="02040503050406030204" pitchFamily="18" charset="0"/>
              </a:rPr>
              <a:t>few people are fluent in more than two . Yet, </a:t>
            </a:r>
            <a:r>
              <a:rPr lang="en-US" b="0" i="0" dirty="0" err="1">
                <a:solidFill>
                  <a:srgbClr val="FFFFFE"/>
                </a:solidFill>
                <a:effectLst/>
                <a:latin typeface="Gill Sans Nova" panose="020B0604020202020204" pitchFamily="34" charset="0"/>
                <a:ea typeface="Cambria Math" panose="02040503050406030204" pitchFamily="18" charset="0"/>
              </a:rPr>
              <a:t>Speechmatics</a:t>
            </a:r>
            <a:r>
              <a:rPr lang="en-US" b="0" i="0" dirty="0">
                <a:solidFill>
                  <a:srgbClr val="FFFFFE"/>
                </a:solidFill>
                <a:effectLst/>
                <a:latin typeface="Gill Sans Nova" panose="020B0604020202020204" pitchFamily="34" charset="0"/>
                <a:ea typeface="Cambria Math" panose="02040503050406030204" pitchFamily="18" charset="0"/>
              </a:rPr>
              <a:t>’ any-context speech recognition engine can understand more than 30 languages .</a:t>
            </a:r>
          </a:p>
          <a:p>
            <a:pPr>
              <a:buClr>
                <a:srgbClr val="05F802"/>
              </a:buClr>
            </a:pPr>
            <a:r>
              <a:rPr lang="en-IN" dirty="0">
                <a:solidFill>
                  <a:srgbClr val="FFFFFE"/>
                </a:solidFill>
                <a:latin typeface="Gill Sans Nova" panose="020B0604020202020204" pitchFamily="34" charset="0"/>
                <a:ea typeface="Cambria Math" panose="02040503050406030204" pitchFamily="18" charset="0"/>
              </a:rPr>
              <a:t>Absolutely! people who are blind and visually devices just as much as sighted people. People who are blind just have different ways of accessing these devices. Blind people use what’s called assistive technology ,including screen </a:t>
            </a:r>
            <a:r>
              <a:rPr lang="en-IN" dirty="0" err="1">
                <a:solidFill>
                  <a:srgbClr val="FFFFFE"/>
                </a:solidFill>
                <a:latin typeface="Gill Sans Nova" panose="020B0604020202020204" pitchFamily="34" charset="0"/>
                <a:ea typeface="Cambria Math" panose="02040503050406030204" pitchFamily="18" charset="0"/>
              </a:rPr>
              <a:t>readers,refreshable</a:t>
            </a:r>
            <a:r>
              <a:rPr lang="en-IN" dirty="0">
                <a:solidFill>
                  <a:srgbClr val="FFFFFE"/>
                </a:solidFill>
                <a:latin typeface="Gill Sans Nova" panose="020B0604020202020204" pitchFamily="34" charset="0"/>
                <a:ea typeface="Cambria Math" panose="02040503050406030204" pitchFamily="18" charset="0"/>
              </a:rPr>
              <a:t> </a:t>
            </a:r>
            <a:r>
              <a:rPr lang="en-IN" dirty="0" err="1">
                <a:solidFill>
                  <a:srgbClr val="FFFFFE"/>
                </a:solidFill>
                <a:latin typeface="Gill Sans Nova" panose="020B0604020202020204" pitchFamily="34" charset="0"/>
                <a:ea typeface="Cambria Math" panose="02040503050406030204" pitchFamily="18" charset="0"/>
              </a:rPr>
              <a:t>braille,and</a:t>
            </a:r>
            <a:r>
              <a:rPr lang="en-IN" dirty="0">
                <a:solidFill>
                  <a:srgbClr val="FFFFFE"/>
                </a:solidFill>
                <a:latin typeface="Gill Sans Nova" panose="020B0604020202020204" pitchFamily="34" charset="0"/>
                <a:ea typeface="Cambria Math" panose="02040503050406030204" pitchFamily="18" charset="0"/>
              </a:rPr>
              <a:t> digital screen magnification to interact with high-tech products.</a:t>
            </a:r>
          </a:p>
        </p:txBody>
      </p:sp>
    </p:spTree>
    <p:extLst>
      <p:ext uri="{BB962C8B-B14F-4D97-AF65-F5344CB8AC3E}">
        <p14:creationId xmlns:p14="http://schemas.microsoft.com/office/powerpoint/2010/main" val="423059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5" name="Rectangle 10">
            <a:extLst>
              <a:ext uri="{FF2B5EF4-FFF2-40B4-BE49-F238E27FC236}">
                <a16:creationId xmlns:a16="http://schemas.microsoft.com/office/drawing/2014/main" id="{152A018C-865F-463F-944D-5C2ED23C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12">
            <a:extLst>
              <a:ext uri="{FF2B5EF4-FFF2-40B4-BE49-F238E27FC236}">
                <a16:creationId xmlns:a16="http://schemas.microsoft.com/office/drawing/2014/main" id="{F738849B-C66C-41F3-80F9-277CCD95F9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495610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639F035-77D6-4C7A-AA85-225241146A8E}"/>
              </a:ext>
            </a:extLst>
          </p:cNvPr>
          <p:cNvSpPr>
            <a:spLocks noGrp="1"/>
          </p:cNvSpPr>
          <p:nvPr>
            <p:ph type="title"/>
          </p:nvPr>
        </p:nvSpPr>
        <p:spPr>
          <a:xfrm>
            <a:off x="1451581" y="804520"/>
            <a:ext cx="4958419" cy="1049235"/>
          </a:xfrm>
        </p:spPr>
        <p:txBody>
          <a:bodyPr>
            <a:normAutofit/>
          </a:bodyPr>
          <a:lstStyle/>
          <a:p>
            <a:r>
              <a:rPr lang="en-US" dirty="0">
                <a:latin typeface="Algerian" panose="04020705040A02060702" pitchFamily="82" charset="0"/>
              </a:rPr>
              <a:t>Where it can be used:</a:t>
            </a:r>
            <a:endParaRPr lang="en-IN" dirty="0">
              <a:latin typeface="Algerian" panose="04020705040A02060702" pitchFamily="82" charset="0"/>
            </a:endParaRPr>
          </a:p>
        </p:txBody>
      </p:sp>
      <p:sp>
        <p:nvSpPr>
          <p:cNvPr id="27" name="Rectangle 14">
            <a:extLst>
              <a:ext uri="{FF2B5EF4-FFF2-40B4-BE49-F238E27FC236}">
                <a16:creationId xmlns:a16="http://schemas.microsoft.com/office/drawing/2014/main" id="{7E07FF13-A7EB-4465-B3A3-E8B26C04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Content Placeholder 5">
            <a:extLst>
              <a:ext uri="{FF2B5EF4-FFF2-40B4-BE49-F238E27FC236}">
                <a16:creationId xmlns:a16="http://schemas.microsoft.com/office/drawing/2014/main" id="{3FA16093-6584-49EE-8EBD-F511E731F2D2}"/>
              </a:ext>
            </a:extLst>
          </p:cNvPr>
          <p:cNvSpPr>
            <a:spLocks noGrp="1"/>
          </p:cNvSpPr>
          <p:nvPr>
            <p:ph idx="1"/>
          </p:nvPr>
        </p:nvSpPr>
        <p:spPr>
          <a:xfrm>
            <a:off x="1451581" y="2015732"/>
            <a:ext cx="4958419" cy="3450613"/>
          </a:xfrm>
        </p:spPr>
        <p:txBody>
          <a:bodyPr>
            <a:normAutofit/>
          </a:bodyPr>
          <a:lstStyle/>
          <a:p>
            <a:r>
              <a:rPr lang="en-US" dirty="0">
                <a:ea typeface="Cambria Math" panose="02040503050406030204" pitchFamily="18" charset="0"/>
              </a:rPr>
              <a:t>Dictation</a:t>
            </a:r>
          </a:p>
          <a:p>
            <a:r>
              <a:rPr lang="en-US" dirty="0">
                <a:ea typeface="Cambria Math" panose="02040503050406030204" pitchFamily="18" charset="0"/>
              </a:rPr>
              <a:t>System control / Navigation</a:t>
            </a:r>
          </a:p>
          <a:p>
            <a:r>
              <a:rPr lang="en-US" dirty="0">
                <a:ea typeface="Cambria Math" panose="02040503050406030204" pitchFamily="18" charset="0"/>
              </a:rPr>
              <a:t>Voice Dialing</a:t>
            </a:r>
          </a:p>
          <a:p>
            <a:pPr marL="0" indent="0">
              <a:buNone/>
            </a:pPr>
            <a:endParaRPr lang="en-IN" dirty="0">
              <a:latin typeface="Cambria Math" panose="02040503050406030204" pitchFamily="18" charset="0"/>
              <a:ea typeface="Cambria Math" panose="02040503050406030204" pitchFamily="18" charset="0"/>
            </a:endParaRPr>
          </a:p>
        </p:txBody>
      </p:sp>
      <p:grpSp>
        <p:nvGrpSpPr>
          <p:cNvPr id="28" name="Group 16">
            <a:extLst>
              <a:ext uri="{FF2B5EF4-FFF2-40B4-BE49-F238E27FC236}">
                <a16:creationId xmlns:a16="http://schemas.microsoft.com/office/drawing/2014/main" id="{408AC817-B4B8-429C-B507-074E447CCF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99254" y="482171"/>
            <a:ext cx="4652668" cy="5149101"/>
            <a:chOff x="6885125" y="583365"/>
            <a:chExt cx="4652668" cy="5181928"/>
          </a:xfrm>
        </p:grpSpPr>
        <p:sp>
          <p:nvSpPr>
            <p:cNvPr id="29" name="Rectangle 17">
              <a:extLst>
                <a:ext uri="{FF2B5EF4-FFF2-40B4-BE49-F238E27FC236}">
                  <a16:creationId xmlns:a16="http://schemas.microsoft.com/office/drawing/2014/main" id="{550B18D8-C579-42C4-80E7-118866B9DA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85125" y="583365"/>
              <a:ext cx="4652668"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18">
              <a:extLst>
                <a:ext uri="{FF2B5EF4-FFF2-40B4-BE49-F238E27FC236}">
                  <a16:creationId xmlns:a16="http://schemas.microsoft.com/office/drawing/2014/main" id="{9058F23F-80CD-4CDB-9817-D85CAA982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25358" y="915807"/>
              <a:ext cx="400124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EE1F988E-6D52-4808-A8E0-6797CC122929}"/>
              </a:ext>
            </a:extLst>
          </p:cNvPr>
          <p:cNvPicPr>
            <a:picLocks noChangeAspect="1"/>
          </p:cNvPicPr>
          <p:nvPr/>
        </p:nvPicPr>
        <p:blipFill rotWithShape="1">
          <a:blip r:embed="rId2"/>
          <a:srcRect l="16807" r="18097" b="1"/>
          <a:stretch/>
        </p:blipFill>
        <p:spPr>
          <a:xfrm>
            <a:off x="7555450" y="1116345"/>
            <a:ext cx="3360025" cy="3866172"/>
          </a:xfrm>
          <a:prstGeom prst="rect">
            <a:avLst/>
          </a:prstGeom>
        </p:spPr>
      </p:pic>
      <p:pic>
        <p:nvPicPr>
          <p:cNvPr id="31" name="Picture 20">
            <a:extLst>
              <a:ext uri="{FF2B5EF4-FFF2-40B4-BE49-F238E27FC236}">
                <a16:creationId xmlns:a16="http://schemas.microsoft.com/office/drawing/2014/main" id="{63325370-A7EA-4294-B4F2-3282DB3DFD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2" name="Straight Connector 22">
            <a:extLst>
              <a:ext uri="{FF2B5EF4-FFF2-40B4-BE49-F238E27FC236}">
                <a16:creationId xmlns:a16="http://schemas.microsoft.com/office/drawing/2014/main" id="{BC3070B6-C738-4874-9F3C-09E5E6855E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9336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7F4B3-06B8-4C48-813C-47273055152E}"/>
              </a:ext>
            </a:extLst>
          </p:cNvPr>
          <p:cNvSpPr>
            <a:spLocks noGrp="1"/>
          </p:cNvSpPr>
          <p:nvPr>
            <p:ph type="title"/>
          </p:nvPr>
        </p:nvSpPr>
        <p:spPr/>
        <p:txBody>
          <a:bodyPr/>
          <a:lstStyle/>
          <a:p>
            <a:r>
              <a:rPr lang="en-US" dirty="0">
                <a:latin typeface="Algerian" panose="04020705040A02060702" pitchFamily="82" charset="0"/>
              </a:rPr>
              <a:t>MAIN PURPOSE:</a:t>
            </a:r>
            <a:br>
              <a:rPr lang="en-US" dirty="0">
                <a:latin typeface="Algerian" panose="04020705040A02060702" pitchFamily="82" charset="0"/>
              </a:rPr>
            </a:b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634E6DB0-2F1B-4539-AD67-99924C80555A}"/>
              </a:ext>
            </a:extLst>
          </p:cNvPr>
          <p:cNvSpPr>
            <a:spLocks noGrp="1"/>
          </p:cNvSpPr>
          <p:nvPr>
            <p:ph idx="1"/>
          </p:nvPr>
        </p:nvSpPr>
        <p:spPr>
          <a:xfrm>
            <a:off x="1294362" y="2050742"/>
            <a:ext cx="9603275" cy="3371215"/>
          </a:xfrm>
        </p:spPr>
        <p:txBody>
          <a:bodyPr>
            <a:normAutofit lnSpcReduction="10000"/>
          </a:bodyPr>
          <a:lstStyle/>
          <a:p>
            <a:pPr algn="l"/>
            <a:r>
              <a:rPr lang="en-US" dirty="0">
                <a:latin typeface="+mj-lt"/>
              </a:rPr>
              <a:t>Our main purpose  is </a:t>
            </a:r>
            <a:r>
              <a:rPr lang="en-US" dirty="0">
                <a:solidFill>
                  <a:srgbClr val="202124"/>
                </a:solidFill>
                <a:latin typeface="+mj-lt"/>
              </a:rPr>
              <a:t>s</a:t>
            </a:r>
            <a:r>
              <a:rPr lang="en-US" i="0" dirty="0">
                <a:solidFill>
                  <a:srgbClr val="202124"/>
                </a:solidFill>
                <a:effectLst/>
                <a:latin typeface="+mj-lt"/>
              </a:rPr>
              <a:t>peech recognition, also known as automatic speech recognition (ASR), computer speech recognition, or speech-to-text, is a capability which enables a program to process human speech into a written format.</a:t>
            </a:r>
          </a:p>
          <a:p>
            <a:pPr algn="l"/>
            <a:r>
              <a:rPr lang="en-US" b="0" i="0" dirty="0">
                <a:solidFill>
                  <a:srgbClr val="202124"/>
                </a:solidFill>
                <a:effectLst/>
                <a:latin typeface="arial" panose="020B0604020202020204" pitchFamily="34" charset="0"/>
              </a:rPr>
              <a:t>Speech recognition enables hands-free control of various devices and equipment (a particular boon to many disabled persons), provides input to automatic translation, and creates print-ready dictation.</a:t>
            </a:r>
          </a:p>
          <a:p>
            <a:pPr marL="0" indent="0">
              <a:buNone/>
            </a:pPr>
            <a:br>
              <a:rPr lang="en-US" b="0" i="0" dirty="0">
                <a:solidFill>
                  <a:srgbClr val="202124"/>
                </a:solidFill>
                <a:effectLst/>
                <a:latin typeface="arial" panose="020B0604020202020204" pitchFamily="34" charset="0"/>
              </a:rPr>
            </a:br>
            <a:br>
              <a:rPr lang="en-US" b="0" i="0" dirty="0">
                <a:solidFill>
                  <a:srgbClr val="202124"/>
                </a:solidFill>
                <a:effectLst/>
                <a:latin typeface="arial" panose="020B0604020202020204" pitchFamily="34" charset="0"/>
              </a:rPr>
            </a:br>
            <a:endParaRPr lang="en-IN" dirty="0"/>
          </a:p>
        </p:txBody>
      </p:sp>
      <p:pic>
        <p:nvPicPr>
          <p:cNvPr id="1026" name="Picture 2" descr="Speech Recognition in Python- The Complete Beginner&amp;#39;s Guide | by Behic  Guven | Towards Data Science">
            <a:extLst>
              <a:ext uri="{FF2B5EF4-FFF2-40B4-BE49-F238E27FC236}">
                <a16:creationId xmlns:a16="http://schemas.microsoft.com/office/drawing/2014/main" id="{8D2BB373-A7DA-4977-971C-8343DA432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9339" y="4447712"/>
            <a:ext cx="2926577" cy="1284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747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BD393-3928-4F25-86CF-187F82A52121}"/>
              </a:ext>
            </a:extLst>
          </p:cNvPr>
          <p:cNvSpPr>
            <a:spLocks noGrp="1"/>
          </p:cNvSpPr>
          <p:nvPr>
            <p:ph type="title"/>
          </p:nvPr>
        </p:nvSpPr>
        <p:spPr/>
        <p:txBody>
          <a:bodyPr>
            <a:normAutofit fontScale="90000"/>
          </a:bodyPr>
          <a:lstStyle/>
          <a:p>
            <a:r>
              <a:rPr lang="en-IN" b="1" i="0" dirty="0">
                <a:solidFill>
                  <a:srgbClr val="464646"/>
                </a:solidFill>
                <a:effectLst/>
                <a:latin typeface="Algerian" panose="04020705040A02060702" pitchFamily="82" charset="0"/>
              </a:rPr>
              <a:t>Requirements</a:t>
            </a:r>
            <a:br>
              <a:rPr lang="en-IN" i="0" dirty="0">
                <a:solidFill>
                  <a:srgbClr val="464646"/>
                </a:solidFill>
                <a:effectLst/>
                <a:latin typeface="Algerian" panose="04020705040A02060702" pitchFamily="82" charset="0"/>
              </a:rPr>
            </a:br>
            <a:br>
              <a:rPr lang="en-IN" dirty="0"/>
            </a:br>
            <a:endParaRPr lang="en-IN" dirty="0"/>
          </a:p>
        </p:txBody>
      </p:sp>
      <p:sp>
        <p:nvSpPr>
          <p:cNvPr id="5" name="Content Placeholder 4">
            <a:extLst>
              <a:ext uri="{FF2B5EF4-FFF2-40B4-BE49-F238E27FC236}">
                <a16:creationId xmlns:a16="http://schemas.microsoft.com/office/drawing/2014/main" id="{A363215D-5DA0-425D-A9B5-95DF3A6A60E3}"/>
              </a:ext>
            </a:extLst>
          </p:cNvPr>
          <p:cNvSpPr>
            <a:spLocks noGrp="1"/>
          </p:cNvSpPr>
          <p:nvPr>
            <p:ph idx="1"/>
          </p:nvPr>
        </p:nvSpPr>
        <p:spPr/>
        <p:txBody>
          <a:bodyPr/>
          <a:lstStyle/>
          <a:p>
            <a:r>
              <a:rPr lang="en-US" dirty="0"/>
              <a:t>python 3.3+ version</a:t>
            </a:r>
          </a:p>
          <a:p>
            <a:r>
              <a:rPr lang="en-US" dirty="0"/>
              <a:t>Speech Recognition module </a:t>
            </a:r>
            <a:endParaRPr lang="en-IN" dirty="0"/>
          </a:p>
          <a:p>
            <a:pPr marL="0" indent="0">
              <a:buNone/>
            </a:pPr>
            <a:r>
              <a:rPr lang="en-IN" dirty="0"/>
              <a:t>          use : pip install Speech Recognition</a:t>
            </a:r>
          </a:p>
          <a:p>
            <a:r>
              <a:rPr lang="en-IN" dirty="0" err="1"/>
              <a:t>Pyaudio</a:t>
            </a:r>
            <a:r>
              <a:rPr lang="en-IN" dirty="0"/>
              <a:t> ( required only if u need to use microphone input)</a:t>
            </a:r>
          </a:p>
          <a:p>
            <a:pPr marL="0" indent="0">
              <a:buNone/>
            </a:pPr>
            <a:r>
              <a:rPr lang="en-IN" dirty="0"/>
              <a:t>          use : pip install </a:t>
            </a:r>
            <a:r>
              <a:rPr lang="en-IN" dirty="0" err="1"/>
              <a:t>pyAudio</a:t>
            </a:r>
            <a:endParaRPr lang="en-US" dirty="0"/>
          </a:p>
        </p:txBody>
      </p:sp>
    </p:spTree>
    <p:extLst>
      <p:ext uri="{BB962C8B-B14F-4D97-AF65-F5344CB8AC3E}">
        <p14:creationId xmlns:p14="http://schemas.microsoft.com/office/powerpoint/2010/main" val="3774105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4" name="Picture 13">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0" name="Rectangle 19">
            <a:extLst>
              <a:ext uri="{FF2B5EF4-FFF2-40B4-BE49-F238E27FC236}">
                <a16:creationId xmlns:a16="http://schemas.microsoft.com/office/drawing/2014/main" id="{EA747AF8-494C-49B7-876A-26D95DB9B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03FE898-4BB5-4465-815C-58F0167CED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28FAA608-7B40-41F9-8779-1AF7FCB8F98A}"/>
              </a:ext>
            </a:extLst>
          </p:cNvPr>
          <p:cNvSpPr>
            <a:spLocks noGrp="1"/>
          </p:cNvSpPr>
          <p:nvPr>
            <p:ph type="title"/>
          </p:nvPr>
        </p:nvSpPr>
        <p:spPr>
          <a:xfrm>
            <a:off x="1776728" y="4613198"/>
            <a:ext cx="8654522" cy="844697"/>
          </a:xfrm>
        </p:spPr>
        <p:txBody>
          <a:bodyPr vert="horz" lIns="91440" tIns="45720" rIns="91440" bIns="45720" rtlCol="0" anchor="t">
            <a:normAutofit/>
          </a:bodyPr>
          <a:lstStyle/>
          <a:p>
            <a:r>
              <a:rPr lang="en-US" dirty="0">
                <a:latin typeface="Algerian" panose="04020705040A02060702" pitchFamily="82" charset="0"/>
              </a:rPr>
              <a:t>SPEECH-TO-TEXT</a:t>
            </a:r>
          </a:p>
        </p:txBody>
      </p:sp>
      <p:grpSp>
        <p:nvGrpSpPr>
          <p:cNvPr id="24" name="Group 23">
            <a:extLst>
              <a:ext uri="{FF2B5EF4-FFF2-40B4-BE49-F238E27FC236}">
                <a16:creationId xmlns:a16="http://schemas.microsoft.com/office/drawing/2014/main" id="{3964AF88-9AD7-4AEF-BC6E-0BC0EB7F6F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1101" y="323838"/>
            <a:ext cx="8025265" cy="3652791"/>
            <a:chOff x="7905607" y="600024"/>
            <a:chExt cx="3364201" cy="5222486"/>
          </a:xfrm>
        </p:grpSpPr>
        <p:sp>
          <p:nvSpPr>
            <p:cNvPr id="25" name="Rectangle 24">
              <a:extLst>
                <a:ext uri="{FF2B5EF4-FFF2-40B4-BE49-F238E27FC236}">
                  <a16:creationId xmlns:a16="http://schemas.microsoft.com/office/drawing/2014/main" id="{04471881-85C2-4EE9-A19F-566B89ABA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05607" y="600024"/>
              <a:ext cx="3364201" cy="522248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7028990-832B-463C-BD0F-FEF56A9399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1335" y="1062693"/>
              <a:ext cx="3095856" cy="4292341"/>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Content Placeholder 6">
            <a:extLst>
              <a:ext uri="{FF2B5EF4-FFF2-40B4-BE49-F238E27FC236}">
                <a16:creationId xmlns:a16="http://schemas.microsoft.com/office/drawing/2014/main" id="{6404C44A-74C5-4DEA-9066-E673C924928D}"/>
              </a:ext>
            </a:extLst>
          </p:cNvPr>
          <p:cNvPicPr>
            <a:picLocks noGrp="1" noChangeAspect="1"/>
          </p:cNvPicPr>
          <p:nvPr>
            <p:ph idx="1"/>
          </p:nvPr>
        </p:nvPicPr>
        <p:blipFill rotWithShape="1">
          <a:blip r:embed="rId3"/>
          <a:srcRect t="147" r="2" b="2"/>
          <a:stretch/>
        </p:blipFill>
        <p:spPr>
          <a:xfrm>
            <a:off x="2736409" y="963739"/>
            <a:ext cx="6731075" cy="2369223"/>
          </a:xfrm>
          <a:prstGeom prst="rect">
            <a:avLst/>
          </a:prstGeom>
        </p:spPr>
      </p:pic>
      <p:cxnSp>
        <p:nvCxnSpPr>
          <p:cNvPr id="28" name="Straight Connector 27">
            <a:extLst>
              <a:ext uri="{FF2B5EF4-FFF2-40B4-BE49-F238E27FC236}">
                <a16:creationId xmlns:a16="http://schemas.microsoft.com/office/drawing/2014/main" id="{D6F90E9C-8FCF-4C0E-A0EE-8F1470EF81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4460798"/>
            <a:ext cx="864301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0" name="Picture 29">
            <a:extLst>
              <a:ext uri="{FF2B5EF4-FFF2-40B4-BE49-F238E27FC236}">
                <a16:creationId xmlns:a16="http://schemas.microsoft.com/office/drawing/2014/main" id="{14D3866C-2D21-48DB-B69C-A8B833C4C95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2" name="Straight Connector 31">
            <a:extLst>
              <a:ext uri="{FF2B5EF4-FFF2-40B4-BE49-F238E27FC236}">
                <a16:creationId xmlns:a16="http://schemas.microsoft.com/office/drawing/2014/main" id="{8FA63F54-D8F5-4627-9EF0-9DD10BCA49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384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70673-57A7-413E-B9CD-4184A48CE2A2}"/>
              </a:ext>
            </a:extLst>
          </p:cNvPr>
          <p:cNvSpPr>
            <a:spLocks noGrp="1"/>
          </p:cNvSpPr>
          <p:nvPr>
            <p:ph type="title"/>
          </p:nvPr>
        </p:nvSpPr>
        <p:spPr/>
        <p:txBody>
          <a:bodyPr>
            <a:normAutofit/>
          </a:bodyPr>
          <a:lstStyle/>
          <a:p>
            <a:r>
              <a:rPr lang="en-US" dirty="0">
                <a:latin typeface="Algerian" panose="04020705040A02060702" pitchFamily="82" charset="0"/>
              </a:rPr>
              <a:t>Flow chart of speech recognition</a:t>
            </a:r>
            <a:endParaRPr lang="en-IN" dirty="0">
              <a:latin typeface="Algerian" panose="04020705040A02060702" pitchFamily="82" charset="0"/>
            </a:endParaRPr>
          </a:p>
        </p:txBody>
      </p:sp>
      <p:pic>
        <p:nvPicPr>
          <p:cNvPr id="5" name="Picture 4">
            <a:extLst>
              <a:ext uri="{FF2B5EF4-FFF2-40B4-BE49-F238E27FC236}">
                <a16:creationId xmlns:a16="http://schemas.microsoft.com/office/drawing/2014/main" id="{823B0084-3CD2-4CDC-902D-ED6B076C1B3F}"/>
              </a:ext>
            </a:extLst>
          </p:cNvPr>
          <p:cNvPicPr>
            <a:picLocks noChangeAspect="1"/>
          </p:cNvPicPr>
          <p:nvPr/>
        </p:nvPicPr>
        <p:blipFill>
          <a:blip r:embed="rId2"/>
          <a:stretch>
            <a:fillRect/>
          </a:stretch>
        </p:blipFill>
        <p:spPr>
          <a:xfrm>
            <a:off x="7039992" y="1853753"/>
            <a:ext cx="4119239" cy="3597135"/>
          </a:xfrm>
          <a:prstGeom prst="rect">
            <a:avLst/>
          </a:prstGeom>
        </p:spPr>
      </p:pic>
      <p:sp>
        <p:nvSpPr>
          <p:cNvPr id="7" name="Content Placeholder 6">
            <a:extLst>
              <a:ext uri="{FF2B5EF4-FFF2-40B4-BE49-F238E27FC236}">
                <a16:creationId xmlns:a16="http://schemas.microsoft.com/office/drawing/2014/main" id="{C580950C-9890-49B9-92E7-842F134FFB55}"/>
              </a:ext>
            </a:extLst>
          </p:cNvPr>
          <p:cNvSpPr>
            <a:spLocks noGrp="1"/>
          </p:cNvSpPr>
          <p:nvPr>
            <p:ph idx="1"/>
          </p:nvPr>
        </p:nvSpPr>
        <p:spPr>
          <a:xfrm>
            <a:off x="1451580" y="2015732"/>
            <a:ext cx="5401982" cy="3523934"/>
          </a:xfrm>
        </p:spPr>
        <p:txBody>
          <a:bodyPr/>
          <a:lstStyle/>
          <a:p>
            <a:endParaRPr lang="en-IN" dirty="0"/>
          </a:p>
        </p:txBody>
      </p:sp>
      <p:pic>
        <p:nvPicPr>
          <p:cNvPr id="2050" name="Picture 2" descr="Figure 4 from Restricted Voice Recognition for Robot Movement Control |  Semantic Scholar">
            <a:extLst>
              <a:ext uri="{FF2B5EF4-FFF2-40B4-BE49-F238E27FC236}">
                <a16:creationId xmlns:a16="http://schemas.microsoft.com/office/drawing/2014/main" id="{C13F0F9D-AF21-4C74-9B9C-C8203802B5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9741" y="1853754"/>
            <a:ext cx="4366260" cy="3666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58176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559</TotalTime>
  <Words>568</Words>
  <Application>Microsoft Office PowerPoint</Application>
  <PresentationFormat>Widescreen</PresentationFormat>
  <Paragraphs>67</Paragraphs>
  <Slides>19</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Algerian</vt:lpstr>
      <vt:lpstr>arial</vt:lpstr>
      <vt:lpstr>arial</vt:lpstr>
      <vt:lpstr>Cambria Math</vt:lpstr>
      <vt:lpstr>Gill Sans MT</vt:lpstr>
      <vt:lpstr>Gill Sans Nova</vt:lpstr>
      <vt:lpstr>source sans pro</vt:lpstr>
      <vt:lpstr>Gallery</vt:lpstr>
      <vt:lpstr>Speech recognition</vt:lpstr>
      <vt:lpstr>Contents:</vt:lpstr>
      <vt:lpstr>SPEECH RECOGNITION:</vt:lpstr>
      <vt:lpstr>WHY SPEECH RECOGNITION IS IMPORTANT:</vt:lpstr>
      <vt:lpstr>Where it can be used:</vt:lpstr>
      <vt:lpstr>MAIN PURPOSE: </vt:lpstr>
      <vt:lpstr>Requirements  </vt:lpstr>
      <vt:lpstr>SPEECH-TO-TEXT</vt:lpstr>
      <vt:lpstr>Flow chart of speech recognition</vt:lpstr>
      <vt:lpstr>Working: </vt:lpstr>
      <vt:lpstr>Code 1: </vt:lpstr>
      <vt:lpstr>Code 2:</vt:lpstr>
      <vt:lpstr>Execution of code 1:</vt:lpstr>
      <vt:lpstr>Execution of code 2:</vt:lpstr>
      <vt:lpstr>PowerPoint Presentation</vt:lpstr>
      <vt:lpstr>Advantages: </vt:lpstr>
      <vt:lpstr>FUTURE OF SPEECH RECOGNITION: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recognition</dc:title>
  <dc:creator>saideekshitha</dc:creator>
  <cp:lastModifiedBy>saideekshitha</cp:lastModifiedBy>
  <cp:revision>3</cp:revision>
  <dcterms:created xsi:type="dcterms:W3CDTF">2021-09-16T14:59:08Z</dcterms:created>
  <dcterms:modified xsi:type="dcterms:W3CDTF">2021-09-23T07:39:03Z</dcterms:modified>
</cp:coreProperties>
</file>

<file path=docProps/thumbnail.jpeg>
</file>